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859" r:id="rId2"/>
    <p:sldId id="860" r:id="rId3"/>
    <p:sldId id="883" r:id="rId4"/>
    <p:sldId id="861" r:id="rId5"/>
    <p:sldId id="862" r:id="rId6"/>
    <p:sldId id="863" r:id="rId7"/>
    <p:sldId id="865" r:id="rId8"/>
    <p:sldId id="866" r:id="rId9"/>
    <p:sldId id="867" r:id="rId10"/>
    <p:sldId id="868" r:id="rId11"/>
    <p:sldId id="869" r:id="rId12"/>
    <p:sldId id="870" r:id="rId13"/>
    <p:sldId id="872" r:id="rId14"/>
    <p:sldId id="884" r:id="rId15"/>
    <p:sldId id="871" r:id="rId16"/>
    <p:sldId id="654" r:id="rId17"/>
    <p:sldId id="750" r:id="rId18"/>
    <p:sldId id="751" r:id="rId19"/>
    <p:sldId id="752" r:id="rId20"/>
    <p:sldId id="753" r:id="rId21"/>
    <p:sldId id="754" r:id="rId22"/>
    <p:sldId id="847" r:id="rId23"/>
    <p:sldId id="757" r:id="rId24"/>
    <p:sldId id="758" r:id="rId25"/>
    <p:sldId id="759" r:id="rId26"/>
    <p:sldId id="760" r:id="rId27"/>
    <p:sldId id="848" r:id="rId28"/>
    <p:sldId id="849" r:id="rId29"/>
    <p:sldId id="766" r:id="rId30"/>
    <p:sldId id="767" r:id="rId31"/>
    <p:sldId id="768" r:id="rId32"/>
    <p:sldId id="770" r:id="rId33"/>
    <p:sldId id="771" r:id="rId34"/>
    <p:sldId id="772" r:id="rId35"/>
    <p:sldId id="773" r:id="rId36"/>
    <p:sldId id="774" r:id="rId37"/>
    <p:sldId id="775" r:id="rId38"/>
    <p:sldId id="776" r:id="rId39"/>
    <p:sldId id="777" r:id="rId40"/>
    <p:sldId id="778" r:id="rId41"/>
    <p:sldId id="779" r:id="rId42"/>
    <p:sldId id="780" r:id="rId43"/>
    <p:sldId id="781" r:id="rId44"/>
    <p:sldId id="782" r:id="rId45"/>
    <p:sldId id="783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  <p:sldId id="793" r:id="rId56"/>
    <p:sldId id="794" r:id="rId57"/>
    <p:sldId id="795" r:id="rId58"/>
    <p:sldId id="796" r:id="rId59"/>
    <p:sldId id="797" r:id="rId60"/>
    <p:sldId id="798" r:id="rId61"/>
    <p:sldId id="799" r:id="rId62"/>
    <p:sldId id="800" r:id="rId63"/>
    <p:sldId id="801" r:id="rId64"/>
    <p:sldId id="802" r:id="rId65"/>
    <p:sldId id="803" r:id="rId66"/>
    <p:sldId id="804" r:id="rId67"/>
    <p:sldId id="805" r:id="rId68"/>
    <p:sldId id="806" r:id="rId69"/>
    <p:sldId id="807" r:id="rId70"/>
    <p:sldId id="808" r:id="rId71"/>
    <p:sldId id="809" r:id="rId72"/>
    <p:sldId id="810" r:id="rId73"/>
    <p:sldId id="811" r:id="rId74"/>
    <p:sldId id="812" r:id="rId75"/>
    <p:sldId id="813" r:id="rId76"/>
    <p:sldId id="814" r:id="rId77"/>
    <p:sldId id="815" r:id="rId78"/>
    <p:sldId id="816" r:id="rId79"/>
    <p:sldId id="817" r:id="rId80"/>
    <p:sldId id="818" r:id="rId81"/>
    <p:sldId id="819" r:id="rId82"/>
    <p:sldId id="820" r:id="rId83"/>
    <p:sldId id="821" r:id="rId84"/>
    <p:sldId id="822" r:id="rId85"/>
    <p:sldId id="823" r:id="rId86"/>
    <p:sldId id="824" r:id="rId87"/>
    <p:sldId id="825" r:id="rId88"/>
    <p:sldId id="826" r:id="rId89"/>
    <p:sldId id="827" r:id="rId90"/>
    <p:sldId id="828" r:id="rId91"/>
    <p:sldId id="829" r:id="rId92"/>
    <p:sldId id="830" r:id="rId93"/>
    <p:sldId id="831" r:id="rId94"/>
    <p:sldId id="832" r:id="rId95"/>
    <p:sldId id="833" r:id="rId96"/>
    <p:sldId id="834" r:id="rId97"/>
    <p:sldId id="835" r:id="rId98"/>
    <p:sldId id="836" r:id="rId99"/>
    <p:sldId id="837" r:id="rId100"/>
    <p:sldId id="838" r:id="rId101"/>
    <p:sldId id="839" r:id="rId102"/>
    <p:sldId id="840" r:id="rId103"/>
    <p:sldId id="841" r:id="rId104"/>
    <p:sldId id="842" r:id="rId105"/>
    <p:sldId id="843" r:id="rId106"/>
    <p:sldId id="844" r:id="rId107"/>
    <p:sldId id="845" r:id="rId10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CC0066"/>
    <a:srgbClr val="00FF00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handoutMaster" Target="handoutMasters/handout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interSettings" Target="printerSettings/printerSettings1.bin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16D2625-EA0A-D040-B8EA-E32DF5B2C7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0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CA95A555-371E-5E46-AC4B-7AD487FF7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9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6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3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4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6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6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6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7B4A-5DB7-AE4A-8C80-E75365E41F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9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CDB74-DF63-E042-BEFD-579337C6D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C6F36-9A3D-7348-9352-487BFF616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1284F-7A59-9C48-8957-5FC208DC4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8377F-03B7-8B41-912E-2D87485AA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B00D5-C30A-D341-ACE6-AF0433DD1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A34A-21AA-F646-AB56-9841D5FB6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7AD19-04CE-6B4D-B362-9D7D7807B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322BC-39CC-9348-A168-4CE4D40FF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A3290-5595-BE43-9C16-55A9FFD45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7D733-47B0-2349-9541-E8274257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792C7-A43F-4141-9547-AED6E8CEC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A9DA51-435C-934A-9815-3F50A35566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7315" y="2801089"/>
            <a:ext cx="8127826" cy="1143000"/>
          </a:xfrm>
        </p:spPr>
        <p:txBody>
          <a:bodyPr/>
          <a:lstStyle/>
          <a:p>
            <a:pPr eaLnBrk="1" hangingPunct="1"/>
            <a:r>
              <a:rPr lang="en-US" sz="2800" dirty="0"/>
              <a:t>Genetic Algorithm Example: 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Evolving a Control Program for a Virtual “Robot”</a:t>
            </a:r>
          </a:p>
        </p:txBody>
      </p:sp>
    </p:spTree>
    <p:extLst>
      <p:ext uri="{BB962C8B-B14F-4D97-AF65-F5344CB8AC3E}">
        <p14:creationId xmlns:p14="http://schemas.microsoft.com/office/powerpoint/2010/main" val="62601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718301" y="3811589"/>
            <a:ext cx="2124903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b="1" u="sng" dirty="0">
                <a:latin typeface="Times New Roman"/>
                <a:cs typeface="Times New Roman"/>
              </a:rPr>
              <a:t>Code:  </a:t>
            </a:r>
          </a:p>
          <a:p>
            <a:r>
              <a:rPr lang="en-US" sz="2000" dirty="0" err="1">
                <a:latin typeface="Courier"/>
                <a:cs typeface="Courier"/>
              </a:rPr>
              <a:t>MoveNorth</a:t>
            </a:r>
            <a:r>
              <a:rPr lang="en-US" sz="2000" dirty="0">
                <a:latin typeface="Times New Roman"/>
                <a:cs typeface="Times New Roman"/>
              </a:rPr>
              <a:t> = 0</a:t>
            </a:r>
          </a:p>
          <a:p>
            <a:r>
              <a:rPr lang="en-US" sz="2000" dirty="0" err="1">
                <a:latin typeface="Courier"/>
                <a:cs typeface="Courier"/>
              </a:rPr>
              <a:t>MoveSouth</a:t>
            </a:r>
            <a:r>
              <a:rPr lang="en-US" sz="2000" dirty="0">
                <a:latin typeface="Times New Roman"/>
                <a:cs typeface="Times New Roman"/>
              </a:rPr>
              <a:t> = 1</a:t>
            </a:r>
          </a:p>
          <a:p>
            <a:r>
              <a:rPr lang="en-US" sz="2000" dirty="0" err="1">
                <a:latin typeface="Courier"/>
                <a:cs typeface="Courier"/>
              </a:rPr>
              <a:t>MoveEast</a:t>
            </a:r>
            <a:r>
              <a:rPr lang="en-US" sz="2000" dirty="0">
                <a:latin typeface="Times New Roman"/>
                <a:cs typeface="Times New Roman"/>
              </a:rPr>
              <a:t> = 2</a:t>
            </a:r>
          </a:p>
          <a:p>
            <a:r>
              <a:rPr lang="en-US" sz="2000" dirty="0" err="1">
                <a:latin typeface="Courier"/>
                <a:cs typeface="Courier"/>
              </a:rPr>
              <a:t>MoveWest</a:t>
            </a:r>
            <a:r>
              <a:rPr lang="en-US" sz="2000" dirty="0">
                <a:latin typeface="Times New Roman"/>
                <a:cs typeface="Times New Roman"/>
              </a:rPr>
              <a:t> = 3</a:t>
            </a:r>
          </a:p>
          <a:p>
            <a:r>
              <a:rPr lang="en-US" sz="2000" dirty="0" err="1">
                <a:latin typeface="Courier"/>
                <a:cs typeface="Courier"/>
              </a:rPr>
              <a:t>StayPut</a:t>
            </a:r>
            <a:r>
              <a:rPr lang="en-US" sz="2000" dirty="0">
                <a:latin typeface="Times New Roman"/>
                <a:cs typeface="Times New Roman"/>
              </a:rPr>
              <a:t> = 4</a:t>
            </a:r>
          </a:p>
          <a:p>
            <a:r>
              <a:rPr lang="en-US" sz="2000" dirty="0" err="1">
                <a:latin typeface="Courier"/>
                <a:cs typeface="Courier"/>
              </a:rPr>
              <a:t>PickUpCan</a:t>
            </a:r>
            <a:r>
              <a:rPr lang="en-US" sz="2000" dirty="0">
                <a:latin typeface="Times New Roman"/>
                <a:cs typeface="Times New Roman"/>
              </a:rPr>
              <a:t> = 5</a:t>
            </a:r>
          </a:p>
          <a:p>
            <a:r>
              <a:rPr lang="en-US" sz="2000" dirty="0" err="1">
                <a:latin typeface="Courier"/>
                <a:cs typeface="Courier"/>
              </a:rPr>
              <a:t>MoveRandom</a:t>
            </a:r>
            <a:r>
              <a:rPr lang="en-US" sz="2000" dirty="0">
                <a:latin typeface="Times New Roman"/>
                <a:cs typeface="Times New Roman"/>
              </a:rPr>
              <a:t> = 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4032" y="914400"/>
            <a:ext cx="3018770" cy="5466817"/>
            <a:chOff x="268435" y="1036320"/>
            <a:chExt cx="3320647" cy="61957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3480" y="1122680"/>
              <a:ext cx="2415602" cy="610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68435" y="1036320"/>
              <a:ext cx="905045" cy="619143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22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13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1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2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3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4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endParaRPr lang="en-US" sz="1400" dirty="0">
                <a:latin typeface="Times New Roman"/>
                <a:cs typeface="Times New Roman"/>
              </a:endParaRPr>
            </a:p>
            <a:p>
              <a:endParaRPr lang="en-US" sz="1400" dirty="0" smtClean="0">
                <a:latin typeface="Times New Roman"/>
                <a:cs typeface="Times New Roman"/>
              </a:endParaRPr>
            </a:p>
            <a:p>
              <a:endParaRPr lang="en-US" sz="7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243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21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836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37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38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39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0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1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2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3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4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5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46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7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8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49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0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1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2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3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4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5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6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7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58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59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0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1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2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3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4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5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6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7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8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69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0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1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2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3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4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5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6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7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8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79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0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1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2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3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4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5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6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7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8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89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0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1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2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3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4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5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6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7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8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899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0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1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2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3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4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5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6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7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8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09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0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1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2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3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4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5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6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7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8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19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0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1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2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3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4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5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6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7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8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29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0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1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2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3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4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5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6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7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8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39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0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1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2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3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4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5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6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7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0948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49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0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1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2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3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4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5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6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7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58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0959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0960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34290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097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8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98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8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8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099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99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99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99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9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097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3886200" y="2247900"/>
              <a:ext cx="152400" cy="304800"/>
              <a:chOff x="7981950" y="1733550"/>
              <a:chExt cx="152400" cy="304800"/>
            </a:xfrm>
          </p:grpSpPr>
          <p:sp>
            <p:nvSpPr>
              <p:cNvPr id="14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60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1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2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3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4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5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6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7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69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70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8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79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0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3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4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5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6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7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8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89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0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1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2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3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4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5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6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7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8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899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0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1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2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3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4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5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6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7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8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09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0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1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2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3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4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5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6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7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8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19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0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1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2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3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4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5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6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7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8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29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0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1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2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3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4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5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6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7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8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39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0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1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2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3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4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5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6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7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8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49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0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1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2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3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4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5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6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7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8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59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0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1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2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3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4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5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6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7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8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69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70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71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1972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3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4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5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6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7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8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79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80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81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82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1983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1984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34290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199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0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00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0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0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201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01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201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01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1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1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1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99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2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884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85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86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87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88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89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90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91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92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93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894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5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6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7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0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3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4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07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08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09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0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1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2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3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4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5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6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7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8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19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0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1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2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3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4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5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6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7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8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29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0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1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2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3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4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5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6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7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8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39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0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1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2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3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4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5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6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7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8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49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0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1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2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3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4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5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6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7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8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59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0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1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2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3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4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5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6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7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8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69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0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1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2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3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4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5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6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7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8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79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0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1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2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3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4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5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6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7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8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89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0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1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2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3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4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5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2996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7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8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9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0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1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2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3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4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5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6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3007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3008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6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1393"/>
            <p:cNvGrpSpPr>
              <a:grpSpLocks/>
            </p:cNvGrpSpPr>
            <p:nvPr/>
          </p:nvGrpSpPr>
          <p:grpSpPr bwMode="auto">
            <a:xfrm>
              <a:off x="40386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302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2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2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2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3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3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3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304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04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304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03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2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3908" name="Rectangle 2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09" name="Rectangle 3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0" name="Rectangle 4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1" name="Rectangle 5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2" name="Rectangle 6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3" name="Rectangle 7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4" name="Rectangle 8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5" name="Rectangle 9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6" name="Rectangle 10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7" name="Rectangle 11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18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9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0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1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2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3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4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5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9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1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2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3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4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5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6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7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8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39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0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1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2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3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4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5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6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7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8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49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0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1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2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3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4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5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6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7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8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59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0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1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2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3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4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5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6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7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8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69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0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1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2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3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4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5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6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7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8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79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0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1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2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3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4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5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6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7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8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89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0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1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2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3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4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5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6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7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8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3999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0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1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2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3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4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5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6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7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8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09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0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1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2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3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4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5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6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7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8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19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020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1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2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3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4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5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6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7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8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4031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4032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2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3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3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4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4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5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5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1393"/>
            <p:cNvGrpSpPr>
              <a:grpSpLocks/>
            </p:cNvGrpSpPr>
            <p:nvPr/>
          </p:nvGrpSpPr>
          <p:grpSpPr bwMode="auto">
            <a:xfrm>
              <a:off x="40386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404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4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4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4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5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5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5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406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6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406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05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04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32" name="Rectangle 2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3" name="Rectangle 3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4" name="Rectangle 4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5" name="Rectangle 5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6" name="Rectangle 6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7" name="Rectangle 7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8" name="Rectangle 8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39" name="Rectangle 9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40" name="Rectangle 10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41" name="Rectangle 11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42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3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5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6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7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8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9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0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1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2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3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4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55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56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57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58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59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0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1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2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3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4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5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6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7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8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69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0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1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2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3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4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5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6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7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8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79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0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1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2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3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4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5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6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7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8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89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0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1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2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3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4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5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6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7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8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4999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0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1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2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3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4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5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6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7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8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09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0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1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2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3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4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5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6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7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8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19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0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1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2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3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4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5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6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7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8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29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0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1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2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3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4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5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6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7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8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39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40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41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42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43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044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5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6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7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8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9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0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1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2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3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4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5055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5056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2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3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4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4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5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5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1393"/>
            <p:cNvGrpSpPr>
              <a:grpSpLocks/>
            </p:cNvGrpSpPr>
            <p:nvPr/>
          </p:nvGrpSpPr>
          <p:grpSpPr bwMode="auto">
            <a:xfrm>
              <a:off x="4648200" y="1524000"/>
              <a:ext cx="834573" cy="994226"/>
              <a:chOff x="2514602" y="990600"/>
              <a:chExt cx="834573" cy="994226"/>
            </a:xfrm>
          </p:grpSpPr>
          <p:grpSp>
            <p:nvGrpSpPr>
              <p:cNvPr id="1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5073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4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5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7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9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80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1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2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5090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091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08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08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5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7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072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76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3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5956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57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58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59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0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1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2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3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4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5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66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79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0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1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2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3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4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5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6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7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8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89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0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1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2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3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4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5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6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7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8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5999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0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1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2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3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4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5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6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7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8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09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0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1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2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3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4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5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6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7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8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19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0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1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2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3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4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5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6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7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8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29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0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1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2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3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4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5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6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7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8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39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0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1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2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3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4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5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6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7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8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49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0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1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2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3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4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5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6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7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8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59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0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1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2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3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4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5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6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7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6068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9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0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1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2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3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4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5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6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7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8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6079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6080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1393"/>
            <p:cNvGrpSpPr>
              <a:grpSpLocks/>
            </p:cNvGrpSpPr>
            <p:nvPr/>
          </p:nvGrpSpPr>
          <p:grpSpPr bwMode="auto">
            <a:xfrm>
              <a:off x="4648200" y="1524000"/>
              <a:ext cx="834573" cy="994226"/>
              <a:chOff x="2514602" y="990600"/>
              <a:chExt cx="834573" cy="994226"/>
            </a:xfrm>
          </p:grpSpPr>
          <p:grpSp>
            <p:nvGrpSpPr>
              <p:cNvPr id="1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6093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94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95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9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097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9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99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100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01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02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6110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111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610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610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05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0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07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6092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41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295400" y="381000"/>
            <a:ext cx="6858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73231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67135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61039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54943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48847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4" name="Rectangle 7"/>
          <p:cNvSpPr>
            <a:spLocks noChangeArrowheads="1"/>
          </p:cNvSpPr>
          <p:nvPr/>
        </p:nvSpPr>
        <p:spPr bwMode="auto">
          <a:xfrm>
            <a:off x="42751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5" name="Rectangle 8"/>
          <p:cNvSpPr>
            <a:spLocks noChangeArrowheads="1"/>
          </p:cNvSpPr>
          <p:nvPr/>
        </p:nvSpPr>
        <p:spPr bwMode="auto">
          <a:xfrm>
            <a:off x="36655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6" name="Rectangle 9"/>
          <p:cNvSpPr>
            <a:spLocks noChangeArrowheads="1"/>
          </p:cNvSpPr>
          <p:nvPr/>
        </p:nvSpPr>
        <p:spPr bwMode="auto">
          <a:xfrm>
            <a:off x="30559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24463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1836738" y="57277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6989" name="Line 113"/>
          <p:cNvSpPr>
            <a:spLocks noChangeShapeType="1"/>
          </p:cNvSpPr>
          <p:nvPr/>
        </p:nvSpPr>
        <p:spPr bwMode="auto">
          <a:xfrm>
            <a:off x="1836738" y="62452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Line 114"/>
          <p:cNvSpPr>
            <a:spLocks noChangeShapeType="1"/>
          </p:cNvSpPr>
          <p:nvPr/>
        </p:nvSpPr>
        <p:spPr bwMode="auto">
          <a:xfrm>
            <a:off x="1836738" y="10699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Line 115"/>
          <p:cNvSpPr>
            <a:spLocks noChangeShapeType="1"/>
          </p:cNvSpPr>
          <p:nvPr/>
        </p:nvSpPr>
        <p:spPr bwMode="auto">
          <a:xfrm>
            <a:off x="24463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Line 116"/>
          <p:cNvSpPr>
            <a:spLocks noChangeShapeType="1"/>
          </p:cNvSpPr>
          <p:nvPr/>
        </p:nvSpPr>
        <p:spPr bwMode="auto">
          <a:xfrm>
            <a:off x="30559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Line 117"/>
          <p:cNvSpPr>
            <a:spLocks noChangeShapeType="1"/>
          </p:cNvSpPr>
          <p:nvPr/>
        </p:nvSpPr>
        <p:spPr bwMode="auto">
          <a:xfrm>
            <a:off x="36655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Line 118"/>
          <p:cNvSpPr>
            <a:spLocks noChangeShapeType="1"/>
          </p:cNvSpPr>
          <p:nvPr/>
        </p:nvSpPr>
        <p:spPr bwMode="auto">
          <a:xfrm>
            <a:off x="42751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Line 119"/>
          <p:cNvSpPr>
            <a:spLocks noChangeShapeType="1"/>
          </p:cNvSpPr>
          <p:nvPr/>
        </p:nvSpPr>
        <p:spPr bwMode="auto">
          <a:xfrm>
            <a:off x="48847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Line 120"/>
          <p:cNvSpPr>
            <a:spLocks noChangeShapeType="1"/>
          </p:cNvSpPr>
          <p:nvPr/>
        </p:nvSpPr>
        <p:spPr bwMode="auto">
          <a:xfrm>
            <a:off x="54943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Line 121"/>
          <p:cNvSpPr>
            <a:spLocks noChangeShapeType="1"/>
          </p:cNvSpPr>
          <p:nvPr/>
        </p:nvSpPr>
        <p:spPr bwMode="auto">
          <a:xfrm>
            <a:off x="61039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Line 122"/>
          <p:cNvSpPr>
            <a:spLocks noChangeShapeType="1"/>
          </p:cNvSpPr>
          <p:nvPr/>
        </p:nvSpPr>
        <p:spPr bwMode="auto">
          <a:xfrm>
            <a:off x="67135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9" name="Line 123"/>
          <p:cNvSpPr>
            <a:spLocks noChangeShapeType="1"/>
          </p:cNvSpPr>
          <p:nvPr/>
        </p:nvSpPr>
        <p:spPr bwMode="auto">
          <a:xfrm>
            <a:off x="7323138" y="10699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0" name="Line 124"/>
          <p:cNvSpPr>
            <a:spLocks noChangeShapeType="1"/>
          </p:cNvSpPr>
          <p:nvPr/>
        </p:nvSpPr>
        <p:spPr bwMode="auto">
          <a:xfrm>
            <a:off x="7932738" y="10699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01" name="Rectangle 13"/>
          <p:cNvSpPr>
            <a:spLocks noChangeArrowheads="1"/>
          </p:cNvSpPr>
          <p:nvPr/>
        </p:nvSpPr>
        <p:spPr bwMode="auto">
          <a:xfrm>
            <a:off x="73231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2" name="Rectangle 14"/>
          <p:cNvSpPr>
            <a:spLocks noChangeArrowheads="1"/>
          </p:cNvSpPr>
          <p:nvPr/>
        </p:nvSpPr>
        <p:spPr bwMode="auto">
          <a:xfrm>
            <a:off x="67135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3" name="Rectangle 15"/>
          <p:cNvSpPr>
            <a:spLocks noChangeArrowheads="1"/>
          </p:cNvSpPr>
          <p:nvPr/>
        </p:nvSpPr>
        <p:spPr bwMode="auto">
          <a:xfrm>
            <a:off x="61039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4" name="Rectangle 16"/>
          <p:cNvSpPr>
            <a:spLocks noChangeArrowheads="1"/>
          </p:cNvSpPr>
          <p:nvPr/>
        </p:nvSpPr>
        <p:spPr bwMode="auto">
          <a:xfrm>
            <a:off x="54943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5" name="Rectangle 17"/>
          <p:cNvSpPr>
            <a:spLocks noChangeArrowheads="1"/>
          </p:cNvSpPr>
          <p:nvPr/>
        </p:nvSpPr>
        <p:spPr bwMode="auto">
          <a:xfrm>
            <a:off x="48847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6" name="Rectangle 18"/>
          <p:cNvSpPr>
            <a:spLocks noChangeArrowheads="1"/>
          </p:cNvSpPr>
          <p:nvPr/>
        </p:nvSpPr>
        <p:spPr bwMode="auto">
          <a:xfrm>
            <a:off x="42751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7" name="Rectangle 19"/>
          <p:cNvSpPr>
            <a:spLocks noChangeArrowheads="1"/>
          </p:cNvSpPr>
          <p:nvPr/>
        </p:nvSpPr>
        <p:spPr bwMode="auto">
          <a:xfrm>
            <a:off x="36655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8" name="Rectangle 20"/>
          <p:cNvSpPr>
            <a:spLocks noChangeArrowheads="1"/>
          </p:cNvSpPr>
          <p:nvPr/>
        </p:nvSpPr>
        <p:spPr bwMode="auto">
          <a:xfrm>
            <a:off x="30559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09" name="Rectangle 21"/>
          <p:cNvSpPr>
            <a:spLocks noChangeArrowheads="1"/>
          </p:cNvSpPr>
          <p:nvPr/>
        </p:nvSpPr>
        <p:spPr bwMode="auto">
          <a:xfrm>
            <a:off x="24463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0" name="Rectangle 22"/>
          <p:cNvSpPr>
            <a:spLocks noChangeArrowheads="1"/>
          </p:cNvSpPr>
          <p:nvPr/>
        </p:nvSpPr>
        <p:spPr bwMode="auto">
          <a:xfrm>
            <a:off x="1836738" y="52101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1" name="Rectangle 23"/>
          <p:cNvSpPr>
            <a:spLocks noChangeArrowheads="1"/>
          </p:cNvSpPr>
          <p:nvPr/>
        </p:nvSpPr>
        <p:spPr bwMode="auto">
          <a:xfrm>
            <a:off x="73231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2" name="Rectangle 24"/>
          <p:cNvSpPr>
            <a:spLocks noChangeArrowheads="1"/>
          </p:cNvSpPr>
          <p:nvPr/>
        </p:nvSpPr>
        <p:spPr bwMode="auto">
          <a:xfrm>
            <a:off x="67135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3" name="Rectangle 25"/>
          <p:cNvSpPr>
            <a:spLocks noChangeArrowheads="1"/>
          </p:cNvSpPr>
          <p:nvPr/>
        </p:nvSpPr>
        <p:spPr bwMode="auto">
          <a:xfrm>
            <a:off x="61039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4" name="Rectangle 26"/>
          <p:cNvSpPr>
            <a:spLocks noChangeArrowheads="1"/>
          </p:cNvSpPr>
          <p:nvPr/>
        </p:nvSpPr>
        <p:spPr bwMode="auto">
          <a:xfrm>
            <a:off x="54943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5" name="Rectangle 27"/>
          <p:cNvSpPr>
            <a:spLocks noChangeArrowheads="1"/>
          </p:cNvSpPr>
          <p:nvPr/>
        </p:nvSpPr>
        <p:spPr bwMode="auto">
          <a:xfrm>
            <a:off x="48847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6" name="Rectangle 28"/>
          <p:cNvSpPr>
            <a:spLocks noChangeArrowheads="1"/>
          </p:cNvSpPr>
          <p:nvPr/>
        </p:nvSpPr>
        <p:spPr bwMode="auto">
          <a:xfrm>
            <a:off x="42751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7" name="Rectangle 29"/>
          <p:cNvSpPr>
            <a:spLocks noChangeArrowheads="1"/>
          </p:cNvSpPr>
          <p:nvPr/>
        </p:nvSpPr>
        <p:spPr bwMode="auto">
          <a:xfrm>
            <a:off x="36655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8" name="Rectangle 30"/>
          <p:cNvSpPr>
            <a:spLocks noChangeArrowheads="1"/>
          </p:cNvSpPr>
          <p:nvPr/>
        </p:nvSpPr>
        <p:spPr bwMode="auto">
          <a:xfrm>
            <a:off x="30559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19" name="Rectangle 31"/>
          <p:cNvSpPr>
            <a:spLocks noChangeArrowheads="1"/>
          </p:cNvSpPr>
          <p:nvPr/>
        </p:nvSpPr>
        <p:spPr bwMode="auto">
          <a:xfrm>
            <a:off x="24463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0" name="Rectangle 32"/>
          <p:cNvSpPr>
            <a:spLocks noChangeArrowheads="1"/>
          </p:cNvSpPr>
          <p:nvPr/>
        </p:nvSpPr>
        <p:spPr bwMode="auto">
          <a:xfrm>
            <a:off x="1836738" y="46926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1" name="Rectangle 33"/>
          <p:cNvSpPr>
            <a:spLocks noChangeArrowheads="1"/>
          </p:cNvSpPr>
          <p:nvPr/>
        </p:nvSpPr>
        <p:spPr bwMode="auto">
          <a:xfrm>
            <a:off x="73231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2" name="Rectangle 34"/>
          <p:cNvSpPr>
            <a:spLocks noChangeArrowheads="1"/>
          </p:cNvSpPr>
          <p:nvPr/>
        </p:nvSpPr>
        <p:spPr bwMode="auto">
          <a:xfrm>
            <a:off x="67135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3" name="Rectangle 35"/>
          <p:cNvSpPr>
            <a:spLocks noChangeArrowheads="1"/>
          </p:cNvSpPr>
          <p:nvPr/>
        </p:nvSpPr>
        <p:spPr bwMode="auto">
          <a:xfrm>
            <a:off x="61039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4" name="Rectangle 36"/>
          <p:cNvSpPr>
            <a:spLocks noChangeArrowheads="1"/>
          </p:cNvSpPr>
          <p:nvPr/>
        </p:nvSpPr>
        <p:spPr bwMode="auto">
          <a:xfrm>
            <a:off x="54943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5" name="Rectangle 37"/>
          <p:cNvSpPr>
            <a:spLocks noChangeArrowheads="1"/>
          </p:cNvSpPr>
          <p:nvPr/>
        </p:nvSpPr>
        <p:spPr bwMode="auto">
          <a:xfrm>
            <a:off x="48847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6" name="Rectangle 38"/>
          <p:cNvSpPr>
            <a:spLocks noChangeArrowheads="1"/>
          </p:cNvSpPr>
          <p:nvPr/>
        </p:nvSpPr>
        <p:spPr bwMode="auto">
          <a:xfrm>
            <a:off x="42751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7" name="Rectangle 39"/>
          <p:cNvSpPr>
            <a:spLocks noChangeArrowheads="1"/>
          </p:cNvSpPr>
          <p:nvPr/>
        </p:nvSpPr>
        <p:spPr bwMode="auto">
          <a:xfrm>
            <a:off x="36655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8" name="Rectangle 40"/>
          <p:cNvSpPr>
            <a:spLocks noChangeArrowheads="1"/>
          </p:cNvSpPr>
          <p:nvPr/>
        </p:nvSpPr>
        <p:spPr bwMode="auto">
          <a:xfrm>
            <a:off x="30559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29" name="Rectangle 41"/>
          <p:cNvSpPr>
            <a:spLocks noChangeArrowheads="1"/>
          </p:cNvSpPr>
          <p:nvPr/>
        </p:nvSpPr>
        <p:spPr bwMode="auto">
          <a:xfrm>
            <a:off x="24463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0" name="Rectangle 42"/>
          <p:cNvSpPr>
            <a:spLocks noChangeArrowheads="1"/>
          </p:cNvSpPr>
          <p:nvPr/>
        </p:nvSpPr>
        <p:spPr bwMode="auto">
          <a:xfrm>
            <a:off x="1836738" y="41751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1" name="Rectangle 43"/>
          <p:cNvSpPr>
            <a:spLocks noChangeArrowheads="1"/>
          </p:cNvSpPr>
          <p:nvPr/>
        </p:nvSpPr>
        <p:spPr bwMode="auto">
          <a:xfrm>
            <a:off x="73231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2" name="Rectangle 44"/>
          <p:cNvSpPr>
            <a:spLocks noChangeArrowheads="1"/>
          </p:cNvSpPr>
          <p:nvPr/>
        </p:nvSpPr>
        <p:spPr bwMode="auto">
          <a:xfrm>
            <a:off x="67135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3" name="Rectangle 45"/>
          <p:cNvSpPr>
            <a:spLocks noChangeArrowheads="1"/>
          </p:cNvSpPr>
          <p:nvPr/>
        </p:nvSpPr>
        <p:spPr bwMode="auto">
          <a:xfrm>
            <a:off x="61039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4" name="Rectangle 46"/>
          <p:cNvSpPr>
            <a:spLocks noChangeArrowheads="1"/>
          </p:cNvSpPr>
          <p:nvPr/>
        </p:nvSpPr>
        <p:spPr bwMode="auto">
          <a:xfrm>
            <a:off x="54943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5" name="Rectangle 47"/>
          <p:cNvSpPr>
            <a:spLocks noChangeArrowheads="1"/>
          </p:cNvSpPr>
          <p:nvPr/>
        </p:nvSpPr>
        <p:spPr bwMode="auto">
          <a:xfrm>
            <a:off x="48847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6" name="Rectangle 48"/>
          <p:cNvSpPr>
            <a:spLocks noChangeArrowheads="1"/>
          </p:cNvSpPr>
          <p:nvPr/>
        </p:nvSpPr>
        <p:spPr bwMode="auto">
          <a:xfrm>
            <a:off x="42751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7" name="Rectangle 49"/>
          <p:cNvSpPr>
            <a:spLocks noChangeArrowheads="1"/>
          </p:cNvSpPr>
          <p:nvPr/>
        </p:nvSpPr>
        <p:spPr bwMode="auto">
          <a:xfrm>
            <a:off x="36655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8" name="Rectangle 50"/>
          <p:cNvSpPr>
            <a:spLocks noChangeArrowheads="1"/>
          </p:cNvSpPr>
          <p:nvPr/>
        </p:nvSpPr>
        <p:spPr bwMode="auto">
          <a:xfrm>
            <a:off x="30559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39" name="Rectangle 51"/>
          <p:cNvSpPr>
            <a:spLocks noChangeArrowheads="1"/>
          </p:cNvSpPr>
          <p:nvPr/>
        </p:nvSpPr>
        <p:spPr bwMode="auto">
          <a:xfrm>
            <a:off x="24463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0" name="Rectangle 52"/>
          <p:cNvSpPr>
            <a:spLocks noChangeArrowheads="1"/>
          </p:cNvSpPr>
          <p:nvPr/>
        </p:nvSpPr>
        <p:spPr bwMode="auto">
          <a:xfrm>
            <a:off x="1836738" y="36576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1" name="Rectangle 53"/>
          <p:cNvSpPr>
            <a:spLocks noChangeArrowheads="1"/>
          </p:cNvSpPr>
          <p:nvPr/>
        </p:nvSpPr>
        <p:spPr bwMode="auto">
          <a:xfrm>
            <a:off x="73231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2" name="Rectangle 54"/>
          <p:cNvSpPr>
            <a:spLocks noChangeArrowheads="1"/>
          </p:cNvSpPr>
          <p:nvPr/>
        </p:nvSpPr>
        <p:spPr bwMode="auto">
          <a:xfrm>
            <a:off x="67135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3" name="Rectangle 55"/>
          <p:cNvSpPr>
            <a:spLocks noChangeArrowheads="1"/>
          </p:cNvSpPr>
          <p:nvPr/>
        </p:nvSpPr>
        <p:spPr bwMode="auto">
          <a:xfrm>
            <a:off x="61039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4" name="Rectangle 56"/>
          <p:cNvSpPr>
            <a:spLocks noChangeArrowheads="1"/>
          </p:cNvSpPr>
          <p:nvPr/>
        </p:nvSpPr>
        <p:spPr bwMode="auto">
          <a:xfrm>
            <a:off x="54943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5" name="Rectangle 57"/>
          <p:cNvSpPr>
            <a:spLocks noChangeArrowheads="1"/>
          </p:cNvSpPr>
          <p:nvPr/>
        </p:nvSpPr>
        <p:spPr bwMode="auto">
          <a:xfrm>
            <a:off x="48847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6" name="Rectangle 58"/>
          <p:cNvSpPr>
            <a:spLocks noChangeArrowheads="1"/>
          </p:cNvSpPr>
          <p:nvPr/>
        </p:nvSpPr>
        <p:spPr bwMode="auto">
          <a:xfrm>
            <a:off x="42751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7" name="Rectangle 59"/>
          <p:cNvSpPr>
            <a:spLocks noChangeArrowheads="1"/>
          </p:cNvSpPr>
          <p:nvPr/>
        </p:nvSpPr>
        <p:spPr bwMode="auto">
          <a:xfrm>
            <a:off x="36655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8" name="Rectangle 60"/>
          <p:cNvSpPr>
            <a:spLocks noChangeArrowheads="1"/>
          </p:cNvSpPr>
          <p:nvPr/>
        </p:nvSpPr>
        <p:spPr bwMode="auto">
          <a:xfrm>
            <a:off x="30559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49" name="Rectangle 61"/>
          <p:cNvSpPr>
            <a:spLocks noChangeArrowheads="1"/>
          </p:cNvSpPr>
          <p:nvPr/>
        </p:nvSpPr>
        <p:spPr bwMode="auto">
          <a:xfrm>
            <a:off x="24463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0" name="Rectangle 62"/>
          <p:cNvSpPr>
            <a:spLocks noChangeArrowheads="1"/>
          </p:cNvSpPr>
          <p:nvPr/>
        </p:nvSpPr>
        <p:spPr bwMode="auto">
          <a:xfrm>
            <a:off x="1836738" y="31400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1" name="Rectangle 63"/>
          <p:cNvSpPr>
            <a:spLocks noChangeArrowheads="1"/>
          </p:cNvSpPr>
          <p:nvPr/>
        </p:nvSpPr>
        <p:spPr bwMode="auto">
          <a:xfrm>
            <a:off x="73231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2" name="Rectangle 64"/>
          <p:cNvSpPr>
            <a:spLocks noChangeArrowheads="1"/>
          </p:cNvSpPr>
          <p:nvPr/>
        </p:nvSpPr>
        <p:spPr bwMode="auto">
          <a:xfrm>
            <a:off x="67135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3" name="Rectangle 65"/>
          <p:cNvSpPr>
            <a:spLocks noChangeArrowheads="1"/>
          </p:cNvSpPr>
          <p:nvPr/>
        </p:nvSpPr>
        <p:spPr bwMode="auto">
          <a:xfrm>
            <a:off x="61039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4" name="Rectangle 66"/>
          <p:cNvSpPr>
            <a:spLocks noChangeArrowheads="1"/>
          </p:cNvSpPr>
          <p:nvPr/>
        </p:nvSpPr>
        <p:spPr bwMode="auto">
          <a:xfrm>
            <a:off x="54943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5" name="Rectangle 67"/>
          <p:cNvSpPr>
            <a:spLocks noChangeArrowheads="1"/>
          </p:cNvSpPr>
          <p:nvPr/>
        </p:nvSpPr>
        <p:spPr bwMode="auto">
          <a:xfrm>
            <a:off x="48847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6" name="Rectangle 68"/>
          <p:cNvSpPr>
            <a:spLocks noChangeArrowheads="1"/>
          </p:cNvSpPr>
          <p:nvPr/>
        </p:nvSpPr>
        <p:spPr bwMode="auto">
          <a:xfrm>
            <a:off x="42751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7" name="Rectangle 69"/>
          <p:cNvSpPr>
            <a:spLocks noChangeArrowheads="1"/>
          </p:cNvSpPr>
          <p:nvPr/>
        </p:nvSpPr>
        <p:spPr bwMode="auto">
          <a:xfrm>
            <a:off x="36655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8" name="Rectangle 70"/>
          <p:cNvSpPr>
            <a:spLocks noChangeArrowheads="1"/>
          </p:cNvSpPr>
          <p:nvPr/>
        </p:nvSpPr>
        <p:spPr bwMode="auto">
          <a:xfrm>
            <a:off x="30559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59" name="Rectangle 71"/>
          <p:cNvSpPr>
            <a:spLocks noChangeArrowheads="1"/>
          </p:cNvSpPr>
          <p:nvPr/>
        </p:nvSpPr>
        <p:spPr bwMode="auto">
          <a:xfrm>
            <a:off x="24463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0" name="Rectangle 72"/>
          <p:cNvSpPr>
            <a:spLocks noChangeArrowheads="1"/>
          </p:cNvSpPr>
          <p:nvPr/>
        </p:nvSpPr>
        <p:spPr bwMode="auto">
          <a:xfrm>
            <a:off x="1836738" y="26225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1" name="Rectangle 73"/>
          <p:cNvSpPr>
            <a:spLocks noChangeArrowheads="1"/>
          </p:cNvSpPr>
          <p:nvPr/>
        </p:nvSpPr>
        <p:spPr bwMode="auto">
          <a:xfrm>
            <a:off x="73231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2" name="Rectangle 74"/>
          <p:cNvSpPr>
            <a:spLocks noChangeArrowheads="1"/>
          </p:cNvSpPr>
          <p:nvPr/>
        </p:nvSpPr>
        <p:spPr bwMode="auto">
          <a:xfrm>
            <a:off x="67135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3" name="Rectangle 75"/>
          <p:cNvSpPr>
            <a:spLocks noChangeArrowheads="1"/>
          </p:cNvSpPr>
          <p:nvPr/>
        </p:nvSpPr>
        <p:spPr bwMode="auto">
          <a:xfrm>
            <a:off x="61039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4" name="Rectangle 76"/>
          <p:cNvSpPr>
            <a:spLocks noChangeArrowheads="1"/>
          </p:cNvSpPr>
          <p:nvPr/>
        </p:nvSpPr>
        <p:spPr bwMode="auto">
          <a:xfrm>
            <a:off x="54943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5" name="Rectangle 77"/>
          <p:cNvSpPr>
            <a:spLocks noChangeArrowheads="1"/>
          </p:cNvSpPr>
          <p:nvPr/>
        </p:nvSpPr>
        <p:spPr bwMode="auto">
          <a:xfrm>
            <a:off x="48847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6" name="Rectangle 78"/>
          <p:cNvSpPr>
            <a:spLocks noChangeArrowheads="1"/>
          </p:cNvSpPr>
          <p:nvPr/>
        </p:nvSpPr>
        <p:spPr bwMode="auto">
          <a:xfrm>
            <a:off x="42751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7" name="Rectangle 79"/>
          <p:cNvSpPr>
            <a:spLocks noChangeArrowheads="1"/>
          </p:cNvSpPr>
          <p:nvPr/>
        </p:nvSpPr>
        <p:spPr bwMode="auto">
          <a:xfrm>
            <a:off x="36655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8" name="Rectangle 80"/>
          <p:cNvSpPr>
            <a:spLocks noChangeArrowheads="1"/>
          </p:cNvSpPr>
          <p:nvPr/>
        </p:nvSpPr>
        <p:spPr bwMode="auto">
          <a:xfrm>
            <a:off x="30559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69" name="Rectangle 81"/>
          <p:cNvSpPr>
            <a:spLocks noChangeArrowheads="1"/>
          </p:cNvSpPr>
          <p:nvPr/>
        </p:nvSpPr>
        <p:spPr bwMode="auto">
          <a:xfrm>
            <a:off x="24463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0" name="Rectangle 82"/>
          <p:cNvSpPr>
            <a:spLocks noChangeArrowheads="1"/>
          </p:cNvSpPr>
          <p:nvPr/>
        </p:nvSpPr>
        <p:spPr bwMode="auto">
          <a:xfrm>
            <a:off x="1836738" y="21050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1" name="Rectangle 83"/>
          <p:cNvSpPr>
            <a:spLocks noChangeArrowheads="1"/>
          </p:cNvSpPr>
          <p:nvPr/>
        </p:nvSpPr>
        <p:spPr bwMode="auto">
          <a:xfrm>
            <a:off x="73231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2" name="Rectangle 84"/>
          <p:cNvSpPr>
            <a:spLocks noChangeArrowheads="1"/>
          </p:cNvSpPr>
          <p:nvPr/>
        </p:nvSpPr>
        <p:spPr bwMode="auto">
          <a:xfrm>
            <a:off x="67135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3" name="Rectangle 85"/>
          <p:cNvSpPr>
            <a:spLocks noChangeArrowheads="1"/>
          </p:cNvSpPr>
          <p:nvPr/>
        </p:nvSpPr>
        <p:spPr bwMode="auto">
          <a:xfrm>
            <a:off x="61039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4" name="Rectangle 86"/>
          <p:cNvSpPr>
            <a:spLocks noChangeArrowheads="1"/>
          </p:cNvSpPr>
          <p:nvPr/>
        </p:nvSpPr>
        <p:spPr bwMode="auto">
          <a:xfrm>
            <a:off x="54943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5" name="Rectangle 87"/>
          <p:cNvSpPr>
            <a:spLocks noChangeArrowheads="1"/>
          </p:cNvSpPr>
          <p:nvPr/>
        </p:nvSpPr>
        <p:spPr bwMode="auto">
          <a:xfrm>
            <a:off x="48847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6" name="Rectangle 88"/>
          <p:cNvSpPr>
            <a:spLocks noChangeArrowheads="1"/>
          </p:cNvSpPr>
          <p:nvPr/>
        </p:nvSpPr>
        <p:spPr bwMode="auto">
          <a:xfrm>
            <a:off x="42751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7" name="Rectangle 89"/>
          <p:cNvSpPr>
            <a:spLocks noChangeArrowheads="1"/>
          </p:cNvSpPr>
          <p:nvPr/>
        </p:nvSpPr>
        <p:spPr bwMode="auto">
          <a:xfrm>
            <a:off x="36655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8" name="Rectangle 90"/>
          <p:cNvSpPr>
            <a:spLocks noChangeArrowheads="1"/>
          </p:cNvSpPr>
          <p:nvPr/>
        </p:nvSpPr>
        <p:spPr bwMode="auto">
          <a:xfrm>
            <a:off x="30559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79" name="Rectangle 91"/>
          <p:cNvSpPr>
            <a:spLocks noChangeArrowheads="1"/>
          </p:cNvSpPr>
          <p:nvPr/>
        </p:nvSpPr>
        <p:spPr bwMode="auto">
          <a:xfrm>
            <a:off x="24463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0" name="Rectangle 92"/>
          <p:cNvSpPr>
            <a:spLocks noChangeArrowheads="1"/>
          </p:cNvSpPr>
          <p:nvPr/>
        </p:nvSpPr>
        <p:spPr bwMode="auto">
          <a:xfrm>
            <a:off x="1836738" y="15875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1" name="Rectangle 93"/>
          <p:cNvSpPr>
            <a:spLocks noChangeArrowheads="1"/>
          </p:cNvSpPr>
          <p:nvPr/>
        </p:nvSpPr>
        <p:spPr bwMode="auto">
          <a:xfrm>
            <a:off x="73231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2" name="Rectangle 94"/>
          <p:cNvSpPr>
            <a:spLocks noChangeArrowheads="1"/>
          </p:cNvSpPr>
          <p:nvPr/>
        </p:nvSpPr>
        <p:spPr bwMode="auto">
          <a:xfrm>
            <a:off x="67135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3" name="Rectangle 95"/>
          <p:cNvSpPr>
            <a:spLocks noChangeArrowheads="1"/>
          </p:cNvSpPr>
          <p:nvPr/>
        </p:nvSpPr>
        <p:spPr bwMode="auto">
          <a:xfrm>
            <a:off x="61039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4" name="Rectangle 96"/>
          <p:cNvSpPr>
            <a:spLocks noChangeArrowheads="1"/>
          </p:cNvSpPr>
          <p:nvPr/>
        </p:nvSpPr>
        <p:spPr bwMode="auto">
          <a:xfrm>
            <a:off x="54943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5" name="Rectangle 97"/>
          <p:cNvSpPr>
            <a:spLocks noChangeArrowheads="1"/>
          </p:cNvSpPr>
          <p:nvPr/>
        </p:nvSpPr>
        <p:spPr bwMode="auto">
          <a:xfrm>
            <a:off x="48847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6" name="Rectangle 98"/>
          <p:cNvSpPr>
            <a:spLocks noChangeArrowheads="1"/>
          </p:cNvSpPr>
          <p:nvPr/>
        </p:nvSpPr>
        <p:spPr bwMode="auto">
          <a:xfrm>
            <a:off x="42751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7" name="Rectangle 99"/>
          <p:cNvSpPr>
            <a:spLocks noChangeArrowheads="1"/>
          </p:cNvSpPr>
          <p:nvPr/>
        </p:nvSpPr>
        <p:spPr bwMode="auto">
          <a:xfrm>
            <a:off x="36655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8" name="Rectangle 100"/>
          <p:cNvSpPr>
            <a:spLocks noChangeArrowheads="1"/>
          </p:cNvSpPr>
          <p:nvPr/>
        </p:nvSpPr>
        <p:spPr bwMode="auto">
          <a:xfrm>
            <a:off x="30559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89" name="Rectangle 101"/>
          <p:cNvSpPr>
            <a:spLocks noChangeArrowheads="1"/>
          </p:cNvSpPr>
          <p:nvPr/>
        </p:nvSpPr>
        <p:spPr bwMode="auto">
          <a:xfrm>
            <a:off x="24463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90" name="Rectangle 102"/>
          <p:cNvSpPr>
            <a:spLocks noChangeArrowheads="1"/>
          </p:cNvSpPr>
          <p:nvPr/>
        </p:nvSpPr>
        <p:spPr bwMode="auto">
          <a:xfrm>
            <a:off x="1836738" y="10699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127091" name="Line 103"/>
          <p:cNvSpPr>
            <a:spLocks noChangeShapeType="1"/>
          </p:cNvSpPr>
          <p:nvPr/>
        </p:nvSpPr>
        <p:spPr bwMode="auto">
          <a:xfrm>
            <a:off x="1836738" y="106997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2" name="Line 104"/>
          <p:cNvSpPr>
            <a:spLocks noChangeShapeType="1"/>
          </p:cNvSpPr>
          <p:nvPr/>
        </p:nvSpPr>
        <p:spPr bwMode="auto">
          <a:xfrm>
            <a:off x="1836738" y="15875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3" name="Line 105"/>
          <p:cNvSpPr>
            <a:spLocks noChangeShapeType="1"/>
          </p:cNvSpPr>
          <p:nvPr/>
        </p:nvSpPr>
        <p:spPr bwMode="auto">
          <a:xfrm>
            <a:off x="1836738" y="21050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4" name="Line 106"/>
          <p:cNvSpPr>
            <a:spLocks noChangeShapeType="1"/>
          </p:cNvSpPr>
          <p:nvPr/>
        </p:nvSpPr>
        <p:spPr bwMode="auto">
          <a:xfrm>
            <a:off x="1836738" y="26225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5" name="Line 107"/>
          <p:cNvSpPr>
            <a:spLocks noChangeShapeType="1"/>
          </p:cNvSpPr>
          <p:nvPr/>
        </p:nvSpPr>
        <p:spPr bwMode="auto">
          <a:xfrm>
            <a:off x="1836738" y="31400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6" name="Line 108"/>
          <p:cNvSpPr>
            <a:spLocks noChangeShapeType="1"/>
          </p:cNvSpPr>
          <p:nvPr/>
        </p:nvSpPr>
        <p:spPr bwMode="auto">
          <a:xfrm>
            <a:off x="1836738" y="36576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7" name="Line 109"/>
          <p:cNvSpPr>
            <a:spLocks noChangeShapeType="1"/>
          </p:cNvSpPr>
          <p:nvPr/>
        </p:nvSpPr>
        <p:spPr bwMode="auto">
          <a:xfrm>
            <a:off x="1836738" y="41751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8" name="Line 110"/>
          <p:cNvSpPr>
            <a:spLocks noChangeShapeType="1"/>
          </p:cNvSpPr>
          <p:nvPr/>
        </p:nvSpPr>
        <p:spPr bwMode="auto">
          <a:xfrm>
            <a:off x="1836738" y="46926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99" name="Line 111"/>
          <p:cNvSpPr>
            <a:spLocks noChangeShapeType="1"/>
          </p:cNvSpPr>
          <p:nvPr/>
        </p:nvSpPr>
        <p:spPr bwMode="auto">
          <a:xfrm>
            <a:off x="1836738" y="52101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00" name="Line 112"/>
          <p:cNvSpPr>
            <a:spLocks noChangeShapeType="1"/>
          </p:cNvSpPr>
          <p:nvPr/>
        </p:nvSpPr>
        <p:spPr bwMode="auto">
          <a:xfrm>
            <a:off x="1836738" y="57277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01" name="Text Box 125"/>
          <p:cNvSpPr txBox="1">
            <a:spLocks noChangeArrowheads="1"/>
          </p:cNvSpPr>
          <p:nvPr/>
        </p:nvSpPr>
        <p:spPr bwMode="auto">
          <a:xfrm>
            <a:off x="1516063" y="1108075"/>
            <a:ext cx="3032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0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1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2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3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4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5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6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7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8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9</a:t>
            </a:r>
          </a:p>
        </p:txBody>
      </p:sp>
      <p:sp>
        <p:nvSpPr>
          <p:cNvPr id="127102" name="Text Box 126"/>
          <p:cNvSpPr txBox="1">
            <a:spLocks noChangeArrowheads="1"/>
          </p:cNvSpPr>
          <p:nvPr/>
        </p:nvSpPr>
        <p:spPr bwMode="auto">
          <a:xfrm>
            <a:off x="1516063" y="1339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Myriad Pro" pitchFamily="34" charset="0"/>
            </a:endParaRPr>
          </a:p>
        </p:txBody>
      </p:sp>
      <p:sp>
        <p:nvSpPr>
          <p:cNvPr id="127103" name="Text Box 127"/>
          <p:cNvSpPr txBox="1">
            <a:spLocks noChangeArrowheads="1"/>
          </p:cNvSpPr>
          <p:nvPr/>
        </p:nvSpPr>
        <p:spPr bwMode="auto">
          <a:xfrm>
            <a:off x="1989138" y="688975"/>
            <a:ext cx="581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  0        1          2</a:t>
            </a:r>
            <a:r>
              <a:rPr lang="en-US" sz="1600">
                <a:latin typeface="Myriad Pro" pitchFamily="34" charset="0"/>
              </a:rPr>
              <a:t>            </a:t>
            </a:r>
            <a:r>
              <a:rPr lang="en-US" sz="1800">
                <a:latin typeface="Myriad Pro" pitchFamily="34" charset="0"/>
              </a:rPr>
              <a:t>3          4          5          6          7         8           9</a:t>
            </a:r>
            <a:endParaRPr lang="en-US" sz="1600">
              <a:latin typeface="Myriad Pro" pitchFamily="34" charset="0"/>
            </a:endParaRPr>
          </a:p>
        </p:txBody>
      </p:sp>
      <p:grpSp>
        <p:nvGrpSpPr>
          <p:cNvPr id="3" name="Group 286"/>
          <p:cNvGrpSpPr>
            <a:grpSpLocks/>
          </p:cNvGrpSpPr>
          <p:nvPr/>
        </p:nvGrpSpPr>
        <p:grpSpPr bwMode="auto">
          <a:xfrm>
            <a:off x="6400800" y="3200400"/>
            <a:ext cx="152400" cy="304800"/>
            <a:chOff x="7981950" y="1733551"/>
            <a:chExt cx="152400" cy="304800"/>
          </a:xfrm>
        </p:grpSpPr>
        <p:sp>
          <p:nvSpPr>
            <p:cNvPr id="133" name="Rectangle 137"/>
            <p:cNvSpPr>
              <a:spLocks noChangeArrowheads="1"/>
            </p:cNvSpPr>
            <p:nvPr/>
          </p:nvSpPr>
          <p:spPr bwMode="auto">
            <a:xfrm>
              <a:off x="7981950" y="1771651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4" name="Oval 138"/>
            <p:cNvSpPr>
              <a:spLocks noChangeArrowheads="1"/>
            </p:cNvSpPr>
            <p:nvPr/>
          </p:nvSpPr>
          <p:spPr bwMode="auto">
            <a:xfrm>
              <a:off x="7981950" y="1733551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5" name="Oval 139"/>
            <p:cNvSpPr>
              <a:spLocks noChangeArrowheads="1"/>
            </p:cNvSpPr>
            <p:nvPr/>
          </p:nvSpPr>
          <p:spPr bwMode="auto">
            <a:xfrm>
              <a:off x="7981950" y="1962151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4" name="Group 286"/>
          <p:cNvGrpSpPr>
            <a:grpSpLocks/>
          </p:cNvGrpSpPr>
          <p:nvPr/>
        </p:nvGrpSpPr>
        <p:grpSpPr bwMode="auto">
          <a:xfrm>
            <a:off x="2057400" y="4800600"/>
            <a:ext cx="152400" cy="304800"/>
            <a:chOff x="7981950" y="1733550"/>
            <a:chExt cx="152400" cy="304800"/>
          </a:xfrm>
        </p:grpSpPr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5" name="Group 286"/>
          <p:cNvGrpSpPr>
            <a:grpSpLocks/>
          </p:cNvGrpSpPr>
          <p:nvPr/>
        </p:nvGrpSpPr>
        <p:grpSpPr bwMode="auto">
          <a:xfrm>
            <a:off x="6934200" y="4287838"/>
            <a:ext cx="152400" cy="304800"/>
            <a:chOff x="7981950" y="1733551"/>
            <a:chExt cx="152400" cy="304800"/>
          </a:xfrm>
        </p:grpSpPr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7981950" y="1771651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42" name="Oval 138"/>
            <p:cNvSpPr>
              <a:spLocks noChangeArrowheads="1"/>
            </p:cNvSpPr>
            <p:nvPr/>
          </p:nvSpPr>
          <p:spPr bwMode="auto">
            <a:xfrm>
              <a:off x="7981950" y="1733551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43" name="Oval 139"/>
            <p:cNvSpPr>
              <a:spLocks noChangeArrowheads="1"/>
            </p:cNvSpPr>
            <p:nvPr/>
          </p:nvSpPr>
          <p:spPr bwMode="auto">
            <a:xfrm>
              <a:off x="7981950" y="1962151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6324600" y="4800600"/>
            <a:ext cx="152400" cy="304800"/>
            <a:chOff x="7981950" y="1733550"/>
            <a:chExt cx="152400" cy="304800"/>
          </a:xfrm>
        </p:grpSpPr>
        <p:sp>
          <p:nvSpPr>
            <p:cNvPr id="14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4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4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7" name="Group 1393"/>
          <p:cNvGrpSpPr>
            <a:grpSpLocks/>
          </p:cNvGrpSpPr>
          <p:nvPr/>
        </p:nvGrpSpPr>
        <p:grpSpPr bwMode="auto">
          <a:xfrm>
            <a:off x="4648200" y="2133600"/>
            <a:ext cx="835025" cy="993775"/>
            <a:chOff x="2514602" y="990600"/>
            <a:chExt cx="834573" cy="994226"/>
          </a:xfrm>
        </p:grpSpPr>
        <p:grpSp>
          <p:nvGrpSpPr>
            <p:cNvPr id="8" name="Group 203"/>
            <p:cNvGrpSpPr>
              <a:grpSpLocks/>
            </p:cNvGrpSpPr>
            <p:nvPr/>
          </p:nvGrpSpPr>
          <p:grpSpPr bwMode="auto">
            <a:xfrm>
              <a:off x="2514602" y="990600"/>
              <a:ext cx="834573" cy="994226"/>
              <a:chOff x="1371600" y="198845"/>
              <a:chExt cx="533401" cy="994226"/>
            </a:xfrm>
          </p:grpSpPr>
          <p:sp>
            <p:nvSpPr>
              <p:cNvPr id="127119" name="Oval 201"/>
              <p:cNvSpPr>
                <a:spLocks noChangeArrowheads="1"/>
              </p:cNvSpPr>
              <p:nvPr/>
            </p:nvSpPr>
            <p:spPr bwMode="auto">
              <a:xfrm>
                <a:off x="1562101" y="497113"/>
                <a:ext cx="190500" cy="1491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0" name="Oval 202"/>
              <p:cNvSpPr>
                <a:spLocks noChangeArrowheads="1"/>
              </p:cNvSpPr>
              <p:nvPr/>
            </p:nvSpPr>
            <p:spPr bwMode="auto">
              <a:xfrm>
                <a:off x="16764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1" name="Oval 203"/>
              <p:cNvSpPr>
                <a:spLocks noChangeArrowheads="1"/>
              </p:cNvSpPr>
              <p:nvPr/>
            </p:nvSpPr>
            <p:spPr bwMode="auto">
              <a:xfrm>
                <a:off x="16002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2" name="Line 204"/>
              <p:cNvSpPr>
                <a:spLocks noChangeShapeType="1"/>
              </p:cNvSpPr>
              <p:nvPr/>
            </p:nvSpPr>
            <p:spPr bwMode="auto">
              <a:xfrm flipV="1">
                <a:off x="1676401" y="248556"/>
                <a:ext cx="0" cy="248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Oval 205"/>
              <p:cNvSpPr>
                <a:spLocks noChangeArrowheads="1"/>
              </p:cNvSpPr>
              <p:nvPr/>
            </p:nvSpPr>
            <p:spPr bwMode="auto">
              <a:xfrm>
                <a:off x="1600201" y="198845"/>
                <a:ext cx="76200" cy="14913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4" name="Rectangle 206"/>
              <p:cNvSpPr>
                <a:spLocks noChangeArrowheads="1"/>
              </p:cNvSpPr>
              <p:nvPr/>
            </p:nvSpPr>
            <p:spPr bwMode="auto">
              <a:xfrm>
                <a:off x="1600201" y="745669"/>
                <a:ext cx="152400" cy="2485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5" name="Oval 207"/>
              <p:cNvSpPr>
                <a:spLocks noChangeArrowheads="1"/>
              </p:cNvSpPr>
              <p:nvPr/>
            </p:nvSpPr>
            <p:spPr bwMode="auto">
              <a:xfrm>
                <a:off x="1600201" y="695958"/>
                <a:ext cx="152400" cy="1491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6" name="Line 208"/>
              <p:cNvSpPr>
                <a:spLocks noChangeShapeType="1"/>
              </p:cNvSpPr>
              <p:nvPr/>
            </p:nvSpPr>
            <p:spPr bwMode="auto">
              <a:xfrm>
                <a:off x="1676401" y="646247"/>
                <a:ext cx="0" cy="994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7" name="Line 209"/>
              <p:cNvSpPr>
                <a:spLocks noChangeShapeType="1"/>
              </p:cNvSpPr>
              <p:nvPr/>
            </p:nvSpPr>
            <p:spPr bwMode="auto">
              <a:xfrm flipH="1" flipV="1">
                <a:off x="1714501" y="795381"/>
                <a:ext cx="1905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8" name="Line 210"/>
              <p:cNvSpPr>
                <a:spLocks noChangeShapeType="1"/>
              </p:cNvSpPr>
              <p:nvPr/>
            </p:nvSpPr>
            <p:spPr bwMode="auto">
              <a:xfrm flipH="1" flipV="1">
                <a:off x="1434652" y="679856"/>
                <a:ext cx="165549" cy="11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211"/>
              <p:cNvGrpSpPr>
                <a:grpSpLocks/>
              </p:cNvGrpSpPr>
              <p:nvPr/>
            </p:nvGrpSpPr>
            <p:grpSpPr bwMode="auto">
              <a:xfrm>
                <a:off x="1371600" y="596504"/>
                <a:ext cx="76200" cy="99422"/>
                <a:chOff x="4896" y="2976"/>
                <a:chExt cx="96" cy="96"/>
              </a:xfrm>
            </p:grpSpPr>
            <p:grpSp>
              <p:nvGrpSpPr>
                <p:cNvPr id="10" name="Group 212"/>
                <p:cNvGrpSpPr>
                  <a:grpSpLocks/>
                </p:cNvGrpSpPr>
                <p:nvPr/>
              </p:nvGrpSpPr>
              <p:grpSpPr bwMode="auto">
                <a:xfrm rot="7248086">
                  <a:off x="4896" y="2976"/>
                  <a:ext cx="96" cy="96"/>
                  <a:chOff x="1680" y="3792"/>
                  <a:chExt cx="192" cy="192"/>
                </a:xfrm>
              </p:grpSpPr>
              <p:sp>
                <p:nvSpPr>
                  <p:cNvPr id="127136" name="Arc 213"/>
                  <p:cNvSpPr>
                    <a:spLocks/>
                  </p:cNvSpPr>
                  <p:nvPr/>
                </p:nvSpPr>
                <p:spPr bwMode="auto">
                  <a:xfrm>
                    <a:off x="1776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37" name="Arc 214"/>
                  <p:cNvSpPr>
                    <a:spLocks/>
                  </p:cNvSpPr>
                  <p:nvPr/>
                </p:nvSpPr>
                <p:spPr bwMode="auto">
                  <a:xfrm flipH="1">
                    <a:off x="1680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135" name="Oval 215"/>
                <p:cNvSpPr>
                  <a:spLocks noChangeArrowheads="1"/>
                </p:cNvSpPr>
                <p:nvPr/>
              </p:nvSpPr>
              <p:spPr bwMode="auto">
                <a:xfrm>
                  <a:off x="494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130" name="Line 216"/>
              <p:cNvSpPr>
                <a:spLocks noChangeShapeType="1"/>
              </p:cNvSpPr>
              <p:nvPr/>
            </p:nvSpPr>
            <p:spPr bwMode="auto">
              <a:xfrm flipH="1">
                <a:off x="1600200" y="994226"/>
                <a:ext cx="762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1" name="Line 217"/>
              <p:cNvSpPr>
                <a:spLocks noChangeShapeType="1"/>
              </p:cNvSpPr>
              <p:nvPr/>
            </p:nvSpPr>
            <p:spPr bwMode="auto">
              <a:xfrm>
                <a:off x="1676400" y="994226"/>
                <a:ext cx="1524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2" name="Line 218"/>
              <p:cNvSpPr>
                <a:spLocks noChangeShapeType="1"/>
              </p:cNvSpPr>
              <p:nvPr/>
            </p:nvSpPr>
            <p:spPr bwMode="auto">
              <a:xfrm flipV="1">
                <a:off x="1828799" y="1093648"/>
                <a:ext cx="762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3" name="Line 219"/>
              <p:cNvSpPr>
                <a:spLocks noChangeShapeType="1"/>
              </p:cNvSpPr>
              <p:nvPr/>
            </p:nvSpPr>
            <p:spPr bwMode="auto">
              <a:xfrm>
                <a:off x="1600200" y="91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118" name="Line 219"/>
            <p:cNvSpPr>
              <a:spLocks noChangeShapeType="1"/>
            </p:cNvSpPr>
            <p:nvPr/>
          </p:nvSpPr>
          <p:spPr bwMode="auto">
            <a:xfrm>
              <a:off x="2872273" y="1984826"/>
              <a:ext cx="238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86"/>
          <p:cNvGrpSpPr>
            <a:grpSpLocks/>
          </p:cNvGrpSpPr>
          <p:nvPr/>
        </p:nvGrpSpPr>
        <p:grpSpPr bwMode="auto">
          <a:xfrm>
            <a:off x="2667000" y="5867400"/>
            <a:ext cx="152400" cy="304800"/>
            <a:chOff x="7981950" y="1733550"/>
            <a:chExt cx="152400" cy="304800"/>
          </a:xfrm>
        </p:grpSpPr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72" name="Oval 171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73" name="Oval 172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2" name="Group 270"/>
          <p:cNvGrpSpPr>
            <a:grpSpLocks/>
          </p:cNvGrpSpPr>
          <p:nvPr/>
        </p:nvGrpSpPr>
        <p:grpSpPr bwMode="auto">
          <a:xfrm>
            <a:off x="5105400" y="2743200"/>
            <a:ext cx="152400" cy="304800"/>
            <a:chOff x="7981950" y="1733550"/>
            <a:chExt cx="152400" cy="304800"/>
          </a:xfrm>
        </p:grpSpPr>
        <p:sp>
          <p:nvSpPr>
            <p:cNvPr id="12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13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8004" name="Rectangle 2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05" name="Rectangle 3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06" name="Rectangle 4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07" name="Rectangle 5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08" name="Rectangle 6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09" name="Rectangle 7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10" name="Rectangle 8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11" name="Rectangle 9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12" name="Rectangle 10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13" name="Rectangle 11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14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5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6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7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8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19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0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5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27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28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29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0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1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2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3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4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5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6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7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8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39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0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1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2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3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4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5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6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7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8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49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0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1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2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3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4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5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6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7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8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59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0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1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2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3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4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5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6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7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8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69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0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1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2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3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4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5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6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7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8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79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0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1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2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3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4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5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6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7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8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89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0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1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2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3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4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5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6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7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8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099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0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1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2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3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4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5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6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7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8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09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0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1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2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3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4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5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8116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7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8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19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0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1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2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3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4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5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26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28127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28128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4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2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3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3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3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1393"/>
            <p:cNvGrpSpPr>
              <a:grpSpLocks/>
            </p:cNvGrpSpPr>
            <p:nvPr/>
          </p:nvGrpSpPr>
          <p:grpSpPr bwMode="auto">
            <a:xfrm>
              <a:off x="4648200" y="2133600"/>
              <a:ext cx="834573" cy="994226"/>
              <a:chOff x="2514602" y="990600"/>
              <a:chExt cx="834573" cy="994226"/>
            </a:xfrm>
          </p:grpSpPr>
          <p:grpSp>
            <p:nvGrpSpPr>
              <p:cNvPr id="9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2814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4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14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4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4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1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2815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15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815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15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5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5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5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13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67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Box 6"/>
          <p:cNvSpPr txBox="1">
            <a:spLocks noChangeArrowheads="1"/>
          </p:cNvSpPr>
          <p:nvPr/>
        </p:nvSpPr>
        <p:spPr bwMode="auto">
          <a:xfrm>
            <a:off x="3295650" y="2133601"/>
            <a:ext cx="5278286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0 2 6 5 . . . 3 . . . 4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718301" y="3811589"/>
            <a:ext cx="2124903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b="1" u="sng" dirty="0">
                <a:latin typeface="Times New Roman"/>
                <a:cs typeface="Times New Roman"/>
              </a:rPr>
              <a:t>Code:  </a:t>
            </a:r>
          </a:p>
          <a:p>
            <a:r>
              <a:rPr lang="en-US" sz="2000" dirty="0" err="1">
                <a:latin typeface="Courier"/>
                <a:cs typeface="Courier"/>
              </a:rPr>
              <a:t>MoveNorth</a:t>
            </a:r>
            <a:r>
              <a:rPr lang="en-US" sz="2000" dirty="0">
                <a:latin typeface="Times New Roman"/>
                <a:cs typeface="Times New Roman"/>
              </a:rPr>
              <a:t> = 0</a:t>
            </a:r>
          </a:p>
          <a:p>
            <a:r>
              <a:rPr lang="en-US" sz="2000" dirty="0" err="1">
                <a:latin typeface="Courier"/>
                <a:cs typeface="Courier"/>
              </a:rPr>
              <a:t>MoveSouth</a:t>
            </a:r>
            <a:r>
              <a:rPr lang="en-US" sz="2000" dirty="0">
                <a:latin typeface="Times New Roman"/>
                <a:cs typeface="Times New Roman"/>
              </a:rPr>
              <a:t> = 1</a:t>
            </a:r>
          </a:p>
          <a:p>
            <a:r>
              <a:rPr lang="en-US" sz="2000" dirty="0" err="1">
                <a:latin typeface="Courier"/>
                <a:cs typeface="Courier"/>
              </a:rPr>
              <a:t>MoveEast</a:t>
            </a:r>
            <a:r>
              <a:rPr lang="en-US" sz="2000" dirty="0">
                <a:latin typeface="Times New Roman"/>
                <a:cs typeface="Times New Roman"/>
              </a:rPr>
              <a:t> = 2</a:t>
            </a:r>
          </a:p>
          <a:p>
            <a:r>
              <a:rPr lang="en-US" sz="2000" dirty="0" err="1">
                <a:latin typeface="Courier"/>
                <a:cs typeface="Courier"/>
              </a:rPr>
              <a:t>MoveWest</a:t>
            </a:r>
            <a:r>
              <a:rPr lang="en-US" sz="2000" dirty="0">
                <a:latin typeface="Times New Roman"/>
                <a:cs typeface="Times New Roman"/>
              </a:rPr>
              <a:t> = 3</a:t>
            </a:r>
          </a:p>
          <a:p>
            <a:r>
              <a:rPr lang="en-US" sz="2000" dirty="0" err="1">
                <a:latin typeface="Courier"/>
                <a:cs typeface="Courier"/>
              </a:rPr>
              <a:t>StayPut</a:t>
            </a:r>
            <a:r>
              <a:rPr lang="en-US" sz="2000" dirty="0">
                <a:latin typeface="Times New Roman"/>
                <a:cs typeface="Times New Roman"/>
              </a:rPr>
              <a:t> = 4</a:t>
            </a:r>
          </a:p>
          <a:p>
            <a:r>
              <a:rPr lang="en-US" sz="2000" dirty="0" err="1">
                <a:latin typeface="Courier"/>
                <a:cs typeface="Courier"/>
              </a:rPr>
              <a:t>PickUpCan</a:t>
            </a:r>
            <a:r>
              <a:rPr lang="en-US" sz="2000" dirty="0">
                <a:latin typeface="Times New Roman"/>
                <a:cs typeface="Times New Roman"/>
              </a:rPr>
              <a:t> = 5</a:t>
            </a:r>
          </a:p>
          <a:p>
            <a:r>
              <a:rPr lang="en-US" sz="2000" dirty="0" err="1">
                <a:latin typeface="Courier"/>
                <a:cs typeface="Courier"/>
              </a:rPr>
              <a:t>MoveRandom</a:t>
            </a:r>
            <a:r>
              <a:rPr lang="en-US" sz="2000" dirty="0">
                <a:latin typeface="Times New Roman"/>
                <a:cs typeface="Times New Roman"/>
              </a:rPr>
              <a:t> = 6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4032" y="914400"/>
            <a:ext cx="3018770" cy="5466817"/>
            <a:chOff x="268435" y="1036320"/>
            <a:chExt cx="3320647" cy="619572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3480" y="1122680"/>
              <a:ext cx="2415602" cy="610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68435" y="1036320"/>
              <a:ext cx="905045" cy="619143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22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13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1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2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3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4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endParaRPr lang="en-US" sz="1400" dirty="0">
                <a:latin typeface="Times New Roman"/>
                <a:cs typeface="Times New Roman"/>
              </a:endParaRPr>
            </a:p>
            <a:p>
              <a:endParaRPr lang="en-US" sz="1400" dirty="0" smtClean="0">
                <a:latin typeface="Times New Roman"/>
                <a:cs typeface="Times New Roman"/>
              </a:endParaRPr>
            </a:p>
            <a:p>
              <a:endParaRPr lang="en-US" sz="7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243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2819400" y="2590800"/>
            <a:ext cx="533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43200" y="2667000"/>
            <a:ext cx="1219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048000" y="2743200"/>
            <a:ext cx="1447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95600" y="2743200"/>
            <a:ext cx="21336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43200" y="2743200"/>
            <a:ext cx="38100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90800" y="2743200"/>
            <a:ext cx="556260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Question: </a:t>
            </a:r>
            <a:r>
              <a:rPr lang="en-US" sz="2400" dirty="0" smtClean="0"/>
              <a:t>How many possible strategies are there in our representation? 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43051" y="4038600"/>
            <a:ext cx="358301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0 2 6 5 . . . 3 . . . 4</a:t>
            </a:r>
          </a:p>
        </p:txBody>
      </p:sp>
    </p:spTree>
    <p:extLst>
      <p:ext uri="{BB962C8B-B14F-4D97-AF65-F5344CB8AC3E}">
        <p14:creationId xmlns:p14="http://schemas.microsoft.com/office/powerpoint/2010/main" val="123701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Question: </a:t>
            </a:r>
            <a:r>
              <a:rPr lang="en-US" sz="2400" dirty="0" smtClean="0"/>
              <a:t>How many possible strategies are there in our representation? 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43051" y="4038600"/>
            <a:ext cx="358301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0 2 6 5 . . . 3 . . . 4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514600" y="3352800"/>
            <a:ext cx="150461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243 values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3581400"/>
            <a:ext cx="914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676400" y="3581399"/>
            <a:ext cx="685800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07929" y="4921572"/>
            <a:ext cx="7676919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7 possible actions for each position: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       7 × 7 × 7 × ...                           × 7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1779" y="4549420"/>
            <a:ext cx="711271" cy="3819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6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Question: </a:t>
            </a:r>
            <a:r>
              <a:rPr lang="en-US" sz="2400" dirty="0" smtClean="0"/>
              <a:t>How many possible strategies are there in our representation? 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Goal:</a:t>
            </a:r>
            <a:r>
              <a:rPr lang="en-US" sz="2400" dirty="0" smtClean="0"/>
              <a:t>  Have GA search intelligently in this vast space for a good strategy</a:t>
            </a:r>
            <a:endParaRPr lang="en-US" sz="24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43051" y="4038600"/>
            <a:ext cx="358301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0 2 6 5 . . . 3 . . . 4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514600" y="3352800"/>
            <a:ext cx="150461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243 values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3581400"/>
            <a:ext cx="914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676400" y="3581399"/>
            <a:ext cx="685800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07929" y="4921572"/>
            <a:ext cx="7676919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7 possible actions for each position: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       7 × 7 × 7 × ...                           × 7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1779" y="4549420"/>
            <a:ext cx="711271" cy="3819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3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Genetic algorithm for evolving strategies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 marL="609528" indent="-609528">
              <a:buNone/>
            </a:pPr>
            <a:endParaRPr lang="en-US" sz="800" dirty="0"/>
          </a:p>
          <a:p>
            <a:pPr marL="609528" indent="-609528">
              <a:buFontTx/>
              <a:buAutoNum type="arabicPeriod"/>
            </a:pPr>
            <a:r>
              <a:rPr lang="en-US" sz="2400" dirty="0" smtClean="0"/>
              <a:t>Generate 200 random strategies (i.e., programs for controlling Robby)</a:t>
            </a:r>
          </a:p>
          <a:p>
            <a:pPr marL="609528" indent="-609528">
              <a:buFontTx/>
              <a:buAutoNum type="arabicPeriod"/>
            </a:pPr>
            <a:endParaRPr lang="en-US" sz="1100" dirty="0"/>
          </a:p>
          <a:p>
            <a:pPr marL="609528" indent="-609528">
              <a:buFontTx/>
              <a:buAutoNum type="arabicPeriod"/>
            </a:pPr>
            <a:r>
              <a:rPr lang="en-US" sz="2400" dirty="0" smtClean="0"/>
              <a:t>For each strategy, calculate fitness (average reward minus penalties earned on random environments)</a:t>
            </a:r>
          </a:p>
          <a:p>
            <a:pPr marL="609528" indent="-609528">
              <a:buFontTx/>
              <a:buAutoNum type="arabicPeriod"/>
            </a:pPr>
            <a:endParaRPr lang="en-US" sz="1100" dirty="0"/>
          </a:p>
          <a:p>
            <a:pPr marL="609528" indent="-609528">
              <a:buFontTx/>
              <a:buAutoNum type="arabicPeriod"/>
            </a:pPr>
            <a:r>
              <a:rPr lang="en-US" sz="2400" dirty="0" smtClean="0"/>
              <a:t>The strategies pair up and create offspring via crossover with random mutations ― the fitter the parents, the more offspring they create.</a:t>
            </a:r>
          </a:p>
          <a:p>
            <a:pPr marL="609528" indent="-609528">
              <a:buFontTx/>
              <a:buAutoNum type="arabicPeriod"/>
            </a:pPr>
            <a:endParaRPr lang="en-US" sz="1100" dirty="0"/>
          </a:p>
          <a:p>
            <a:pPr marL="609528" indent="-609528">
              <a:buFontTx/>
              <a:buAutoNum type="arabicPeriod"/>
            </a:pPr>
            <a:r>
              <a:rPr lang="en-US" sz="2400" dirty="0" smtClean="0"/>
              <a:t>Keep going back to step 2 until a good-enough strategy is found (or for a set number of generations)</a:t>
            </a:r>
          </a:p>
          <a:p>
            <a:pPr marL="609528" indent="-609528">
              <a:buFontTx/>
              <a:buAutoNum type="arabicPeriod"/>
            </a:pPr>
            <a:endParaRPr lang="en-US" sz="2400" dirty="0" smtClean="0"/>
          </a:p>
          <a:p>
            <a:pPr marL="609528" indent="-609528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208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Robby’s fitness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 err="1" smtClean="0">
                <a:latin typeface="Courier New" charset="0"/>
              </a:rPr>
              <a:t>Calculate_Fitness</a:t>
            </a:r>
            <a:r>
              <a:rPr lang="en-US" sz="1800" dirty="0" smtClean="0">
                <a:latin typeface="Courier New" charset="0"/>
              </a:rPr>
              <a:t> (Robby) {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</a:t>
            </a:r>
            <a:r>
              <a:rPr lang="en-US" sz="1800" dirty="0" err="1" smtClean="0">
                <a:latin typeface="Courier New" charset="0"/>
              </a:rPr>
              <a:t>Total_Reward</a:t>
            </a:r>
            <a:r>
              <a:rPr lang="en-US" sz="1800" dirty="0" smtClean="0">
                <a:latin typeface="Courier New" charset="0"/>
              </a:rPr>
              <a:t> </a:t>
            </a:r>
            <a:r>
              <a:rPr lang="en-US" sz="1800" dirty="0">
                <a:latin typeface="Courier New" charset="0"/>
              </a:rPr>
              <a:t>= </a:t>
            </a:r>
            <a:r>
              <a:rPr lang="en-US" sz="1800" dirty="0" smtClean="0">
                <a:latin typeface="Courier New" charset="0"/>
              </a:rPr>
              <a:t>0 ;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</a:t>
            </a:r>
            <a:r>
              <a:rPr lang="en-US" sz="1800" dirty="0" err="1" smtClean="0">
                <a:latin typeface="Courier New" charset="0"/>
              </a:rPr>
              <a:t>Average_Reward</a:t>
            </a:r>
            <a:r>
              <a:rPr lang="en-US" sz="1800" dirty="0" smtClean="0">
                <a:latin typeface="Courier New" charset="0"/>
              </a:rPr>
              <a:t> </a:t>
            </a:r>
            <a:r>
              <a:rPr lang="en-US" sz="1800" dirty="0">
                <a:latin typeface="Courier New" charset="0"/>
              </a:rPr>
              <a:t>= </a:t>
            </a:r>
            <a:r>
              <a:rPr lang="en-US" sz="1800" dirty="0" smtClean="0">
                <a:latin typeface="Courier New" charset="0"/>
              </a:rPr>
              <a:t>0 ‘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For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1 to NUM_ENVIRONMENTS {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	  </a:t>
            </a:r>
            <a:r>
              <a:rPr lang="en-US" sz="1800" dirty="0" err="1" smtClean="0">
                <a:latin typeface="Courier New" charset="0"/>
              </a:rPr>
              <a:t>generate_random_environment</a:t>
            </a:r>
            <a:r>
              <a:rPr lang="en-US" sz="1800" dirty="0">
                <a:latin typeface="Courier New" charset="0"/>
              </a:rPr>
              <a:t>( );</a:t>
            </a:r>
            <a:r>
              <a:rPr lang="en-US" sz="1800" dirty="0" smtClean="0">
                <a:latin typeface="Courier New" charset="0"/>
              </a:rPr>
              <a:t> /* </a:t>
            </a:r>
            <a:r>
              <a:rPr lang="en-US" sz="1800" i="1" dirty="0" smtClean="0">
                <a:latin typeface="Courier New" charset="0"/>
              </a:rPr>
              <a:t>.5 probability </a:t>
            </a:r>
            <a:r>
              <a:rPr lang="en-US" sz="1800" dirty="0" smtClean="0">
                <a:latin typeface="Courier New" charset="0"/>
              </a:rPr>
              <a:t>					     * </a:t>
            </a:r>
            <a:r>
              <a:rPr lang="en-US" sz="1800" i="1" dirty="0" smtClean="0">
                <a:latin typeface="Courier New" charset="0"/>
              </a:rPr>
              <a:t>to place can at 					     * each site */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	  For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1 to NUM_MOVES_PER_ENVIRONMENT {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		</a:t>
            </a:r>
            <a:r>
              <a:rPr lang="en-US" sz="1800" dirty="0" err="1" smtClean="0">
                <a:latin typeface="Courier New" charset="0"/>
              </a:rPr>
              <a:t>Total_Reward</a:t>
            </a:r>
            <a:r>
              <a:rPr lang="en-US" sz="1800" dirty="0" smtClean="0">
                <a:latin typeface="Courier New" charset="0"/>
              </a:rPr>
              <a:t> </a:t>
            </a:r>
            <a:r>
              <a:rPr lang="en-US" sz="1800" dirty="0">
                <a:latin typeface="Courier New" charset="0"/>
              </a:rPr>
              <a:t>= </a:t>
            </a:r>
            <a:r>
              <a:rPr lang="en-US" sz="1800" dirty="0" err="1">
                <a:latin typeface="Courier New" charset="0"/>
              </a:rPr>
              <a:t>Total_Reward</a:t>
            </a:r>
            <a:r>
              <a:rPr lang="en-US" sz="1800" dirty="0">
                <a:latin typeface="Courier New" charset="0"/>
              </a:rPr>
              <a:t> +</a:t>
            </a:r>
            <a:r>
              <a:rPr lang="en-US" sz="1800" dirty="0" smtClean="0">
                <a:latin typeface="Courier New" charset="0"/>
              </a:rPr>
              <a:t> </a:t>
            </a:r>
            <a:r>
              <a:rPr lang="en-US" sz="1800" dirty="0" err="1" smtClean="0">
                <a:latin typeface="Courier New" charset="0"/>
              </a:rPr>
              <a:t>perform_action(Robby</a:t>
            </a:r>
            <a:r>
              <a:rPr lang="en-US" sz="1800" dirty="0" smtClean="0">
                <a:latin typeface="Courier New" charset="0"/>
              </a:rPr>
              <a:t>)</a:t>
            </a:r>
            <a:r>
              <a:rPr lang="en-US" sz="1800" dirty="0">
                <a:latin typeface="Courier New" charset="0"/>
              </a:rPr>
              <a:t>; 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urier New" charset="0"/>
              </a:rPr>
              <a:t> </a:t>
            </a:r>
            <a:r>
              <a:rPr lang="en-US" sz="1800" dirty="0" smtClean="0">
                <a:latin typeface="Courier New" charset="0"/>
              </a:rPr>
              <a:t>   }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}</a:t>
            </a:r>
            <a:endParaRPr lang="en-US" sz="1800" dirty="0">
              <a:latin typeface="Courier New" charset="0"/>
            </a:endParaRPr>
          </a:p>
          <a:p>
            <a:pPr eaLnBrk="1" hangingPunct="1">
              <a:buFontTx/>
              <a:buNone/>
            </a:pPr>
            <a:endParaRPr lang="en-US" sz="1800" dirty="0" smtClean="0">
              <a:latin typeface="Courier New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Fitness </a:t>
            </a:r>
            <a:r>
              <a:rPr lang="en-US" sz="1800" dirty="0">
                <a:latin typeface="Courier New" charset="0"/>
              </a:rPr>
              <a:t>= </a:t>
            </a:r>
            <a:r>
              <a:rPr lang="en-US" sz="1800" dirty="0" err="1">
                <a:latin typeface="Courier New" charset="0"/>
              </a:rPr>
              <a:t>Total_Reward</a:t>
            </a:r>
            <a:r>
              <a:rPr lang="en-US" sz="1800" dirty="0">
                <a:latin typeface="Courier New" charset="0"/>
              </a:rPr>
              <a:t> / NUM_ENVIRONMENTS;</a:t>
            </a:r>
            <a:r>
              <a:rPr lang="en-US" sz="1800" dirty="0" smtClean="0">
                <a:latin typeface="Courier New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  </a:t>
            </a:r>
            <a:r>
              <a:rPr lang="en-US" sz="1800" dirty="0" err="1" smtClean="0">
                <a:latin typeface="Courier New" charset="0"/>
              </a:rPr>
              <a:t>return(Fitness</a:t>
            </a:r>
            <a:r>
              <a:rPr lang="en-US" sz="1800" dirty="0" smtClean="0">
                <a:latin typeface="Courier New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Courier New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urier New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urier New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urier New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urier New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FF"/>
                </a:solidFill>
                <a:latin typeface="+mn-lt"/>
                <a:cs typeface="Comic Sans MS"/>
              </a:rPr>
              <a:t>Genetic algorithm for </a:t>
            </a:r>
            <a:br>
              <a:rPr lang="en-US" sz="3200" dirty="0" smtClean="0">
                <a:solidFill>
                  <a:srgbClr val="0000FF"/>
                </a:solidFill>
                <a:latin typeface="+mn-lt"/>
                <a:cs typeface="Comic Sans MS"/>
              </a:rPr>
            </a:br>
            <a:r>
              <a:rPr lang="en-US" sz="3200" dirty="0" smtClean="0">
                <a:solidFill>
                  <a:srgbClr val="0000FF"/>
                </a:solidFill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latin typeface="+mn-lt"/>
                <a:cs typeface="Comic Sans MS"/>
              </a:rPr>
              <a:t>Random Initial Population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096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  <a:cs typeface="Comic Sans MS"/>
              </a:rPr>
              <a:t>Genetic algorithm for </a:t>
            </a:r>
            <a:br>
              <a:rPr lang="en-US" sz="3200" dirty="0" smtClean="0">
                <a:latin typeface="+mn-lt"/>
                <a:cs typeface="Comic Sans MS"/>
              </a:rPr>
            </a:br>
            <a:r>
              <a:rPr lang="en-US" sz="3200" dirty="0" smtClean="0"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For each strategy in the population, calculate fitness (average reward minus penalties earned on random environments)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3954889" cy="5594046"/>
            <a:chOff x="318774" y="238809"/>
            <a:chExt cx="4350379" cy="6339920"/>
          </a:xfrm>
        </p:grpSpPr>
        <p:sp>
          <p:nvSpPr>
            <p:cNvPr id="8" name="TextBox 7"/>
            <p:cNvSpPr txBox="1"/>
            <p:nvPr/>
          </p:nvSpPr>
          <p:spPr>
            <a:xfrm>
              <a:off x="318774" y="238809"/>
              <a:ext cx="4168168" cy="1639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/>
                  <a:cs typeface="Times New Roman"/>
                </a:rPr>
                <a:t>Herbert:  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The Soda Can Collecting Robot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(Connell, Brooks, </a:t>
              </a:r>
              <a:r>
                <a:rPr lang="en-US" sz="2200" dirty="0" err="1">
                  <a:latin typeface="Times New Roman"/>
                  <a:cs typeface="Times New Roman"/>
                </a:rPr>
                <a:t>Ning</a:t>
              </a:r>
              <a:r>
                <a:rPr lang="en-US" sz="2200" dirty="0">
                  <a:latin typeface="Times New Roman"/>
                  <a:cs typeface="Times New Roman"/>
                </a:rPr>
                <a:t>, 1988)</a:t>
              </a:r>
            </a:p>
            <a:p>
              <a:pPr algn="ctr"/>
              <a:endParaRPr lang="en-US" sz="2200" b="1" dirty="0">
                <a:latin typeface="Times New Roman"/>
                <a:cs typeface="Times New Roman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56" y="1439137"/>
              <a:ext cx="3066277" cy="46613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5513" y="6125271"/>
              <a:ext cx="4083640" cy="453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http://</a:t>
              </a:r>
              <a:r>
                <a:rPr lang="en-US" sz="2000" dirty="0" err="1">
                  <a:latin typeface="Times New Roman"/>
                  <a:cs typeface="Times New Roman"/>
                </a:rPr>
                <a:t>cyberneticzoo.com</a:t>
              </a:r>
              <a:r>
                <a:rPr lang="en-US" sz="2000" dirty="0">
                  <a:latin typeface="Times New Roman"/>
                  <a:cs typeface="Times New Roman"/>
                </a:rPr>
                <a:t>/?p=5516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25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0" y="0"/>
            <a:ext cx="6172200" cy="5410200"/>
            <a:chOff x="838200" y="0"/>
            <a:chExt cx="6858000" cy="6019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838200" y="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865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256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646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037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427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17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08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598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89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379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>
              <a:off x="1379538" y="5864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>
              <a:off x="1379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>
              <a:off x="1989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>
              <a:off x="2598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17"/>
            <p:cNvSpPr>
              <a:spLocks noChangeShapeType="1"/>
            </p:cNvSpPr>
            <p:nvPr/>
          </p:nvSpPr>
          <p:spPr bwMode="auto">
            <a:xfrm>
              <a:off x="3208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18"/>
            <p:cNvSpPr>
              <a:spLocks noChangeShapeType="1"/>
            </p:cNvSpPr>
            <p:nvPr/>
          </p:nvSpPr>
          <p:spPr bwMode="auto">
            <a:xfrm>
              <a:off x="3817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9"/>
            <p:cNvSpPr>
              <a:spLocks noChangeShapeType="1"/>
            </p:cNvSpPr>
            <p:nvPr/>
          </p:nvSpPr>
          <p:spPr bwMode="auto">
            <a:xfrm>
              <a:off x="4427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0"/>
            <p:cNvSpPr>
              <a:spLocks noChangeShapeType="1"/>
            </p:cNvSpPr>
            <p:nvPr/>
          </p:nvSpPr>
          <p:spPr bwMode="auto">
            <a:xfrm>
              <a:off x="5037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1"/>
            <p:cNvSpPr>
              <a:spLocks noChangeShapeType="1"/>
            </p:cNvSpPr>
            <p:nvPr/>
          </p:nvSpPr>
          <p:spPr bwMode="auto">
            <a:xfrm>
              <a:off x="5646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2"/>
            <p:cNvSpPr>
              <a:spLocks noChangeShapeType="1"/>
            </p:cNvSpPr>
            <p:nvPr/>
          </p:nvSpPr>
          <p:spPr bwMode="auto">
            <a:xfrm>
              <a:off x="6256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23"/>
            <p:cNvSpPr>
              <a:spLocks noChangeShapeType="1"/>
            </p:cNvSpPr>
            <p:nvPr/>
          </p:nvSpPr>
          <p:spPr bwMode="auto">
            <a:xfrm>
              <a:off x="6865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24"/>
            <p:cNvSpPr>
              <a:spLocks noChangeShapeType="1"/>
            </p:cNvSpPr>
            <p:nvPr/>
          </p:nvSpPr>
          <p:spPr bwMode="auto">
            <a:xfrm>
              <a:off x="7475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6865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6256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5646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5037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4427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3817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3208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2598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1989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379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6865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6256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646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5037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4427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3817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3208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2598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1989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1379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6865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6256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646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5037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4427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3817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3208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2598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1989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1379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6865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6256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5646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5037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4427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3817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3208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2598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1989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1379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6865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6256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5646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5037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4427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3817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3208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2598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989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1379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" name="Rectangle 63"/>
            <p:cNvSpPr>
              <a:spLocks noChangeArrowheads="1"/>
            </p:cNvSpPr>
            <p:nvPr/>
          </p:nvSpPr>
          <p:spPr bwMode="auto">
            <a:xfrm>
              <a:off x="6865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6256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5646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5037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" name="Rectangle 67"/>
            <p:cNvSpPr>
              <a:spLocks noChangeArrowheads="1"/>
            </p:cNvSpPr>
            <p:nvPr/>
          </p:nvSpPr>
          <p:spPr bwMode="auto">
            <a:xfrm>
              <a:off x="4427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3817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3208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2598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" name="Rectangle 71"/>
            <p:cNvSpPr>
              <a:spLocks noChangeArrowheads="1"/>
            </p:cNvSpPr>
            <p:nvPr/>
          </p:nvSpPr>
          <p:spPr bwMode="auto">
            <a:xfrm>
              <a:off x="1989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1379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6865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6256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5646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5037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4427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3817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3208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2598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1989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" name="Rectangle 82"/>
            <p:cNvSpPr>
              <a:spLocks noChangeArrowheads="1"/>
            </p:cNvSpPr>
            <p:nvPr/>
          </p:nvSpPr>
          <p:spPr bwMode="auto">
            <a:xfrm>
              <a:off x="1379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6865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6256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5646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5037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4427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3817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3208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2598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1989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1379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" name="Rectangle 93"/>
            <p:cNvSpPr>
              <a:spLocks noChangeArrowheads="1"/>
            </p:cNvSpPr>
            <p:nvPr/>
          </p:nvSpPr>
          <p:spPr bwMode="auto">
            <a:xfrm>
              <a:off x="6865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6256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5646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5037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4427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3817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3208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2598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1989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1379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" name="Line 103"/>
            <p:cNvSpPr>
              <a:spLocks noChangeShapeType="1"/>
            </p:cNvSpPr>
            <p:nvPr/>
          </p:nvSpPr>
          <p:spPr bwMode="auto">
            <a:xfrm>
              <a:off x="1379538" y="688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1379538" y="1206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05"/>
            <p:cNvSpPr>
              <a:spLocks noChangeShapeType="1"/>
            </p:cNvSpPr>
            <p:nvPr/>
          </p:nvSpPr>
          <p:spPr bwMode="auto">
            <a:xfrm>
              <a:off x="1379538" y="1724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06"/>
            <p:cNvSpPr>
              <a:spLocks noChangeShapeType="1"/>
            </p:cNvSpPr>
            <p:nvPr/>
          </p:nvSpPr>
          <p:spPr bwMode="auto">
            <a:xfrm>
              <a:off x="1379538" y="2241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07"/>
            <p:cNvSpPr>
              <a:spLocks noChangeShapeType="1"/>
            </p:cNvSpPr>
            <p:nvPr/>
          </p:nvSpPr>
          <p:spPr bwMode="auto">
            <a:xfrm>
              <a:off x="1379538" y="2759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08"/>
            <p:cNvSpPr>
              <a:spLocks noChangeShapeType="1"/>
            </p:cNvSpPr>
            <p:nvPr/>
          </p:nvSpPr>
          <p:spPr bwMode="auto">
            <a:xfrm>
              <a:off x="1379538" y="3276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09"/>
            <p:cNvSpPr>
              <a:spLocks noChangeShapeType="1"/>
            </p:cNvSpPr>
            <p:nvPr/>
          </p:nvSpPr>
          <p:spPr bwMode="auto">
            <a:xfrm>
              <a:off x="1379538" y="3794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0"/>
            <p:cNvSpPr>
              <a:spLocks noChangeShapeType="1"/>
            </p:cNvSpPr>
            <p:nvPr/>
          </p:nvSpPr>
          <p:spPr bwMode="auto">
            <a:xfrm>
              <a:off x="1379538" y="4311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1"/>
            <p:cNvSpPr>
              <a:spLocks noChangeShapeType="1"/>
            </p:cNvSpPr>
            <p:nvPr/>
          </p:nvSpPr>
          <p:spPr bwMode="auto">
            <a:xfrm>
              <a:off x="1379538" y="4829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2"/>
            <p:cNvSpPr>
              <a:spLocks noChangeShapeType="1"/>
            </p:cNvSpPr>
            <p:nvPr/>
          </p:nvSpPr>
          <p:spPr bwMode="auto">
            <a:xfrm>
              <a:off x="1379538" y="5346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126"/>
            <p:cNvSpPr txBox="1">
              <a:spLocks noChangeArrowheads="1"/>
            </p:cNvSpPr>
            <p:nvPr/>
          </p:nvSpPr>
          <p:spPr bwMode="auto">
            <a:xfrm>
              <a:off x="1058863" y="958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477000" y="820738"/>
              <a:ext cx="152400" cy="304800"/>
              <a:chOff x="7981950" y="1733551"/>
              <a:chExt cx="152400" cy="304800"/>
            </a:xfrm>
          </p:grpSpPr>
          <p:sp>
            <p:nvSpPr>
              <p:cNvPr id="3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5867400" y="820738"/>
              <a:ext cx="152400" cy="304800"/>
              <a:chOff x="7981950" y="1733551"/>
              <a:chExt cx="152400" cy="304800"/>
            </a:xfrm>
          </p:grpSpPr>
          <p:sp>
            <p:nvSpPr>
              <p:cNvPr id="35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8" name="Group 238"/>
            <p:cNvGrpSpPr>
              <a:grpSpLocks/>
            </p:cNvGrpSpPr>
            <p:nvPr/>
          </p:nvGrpSpPr>
          <p:grpSpPr bwMode="auto">
            <a:xfrm>
              <a:off x="7086600" y="820738"/>
              <a:ext cx="152400" cy="304800"/>
              <a:chOff x="7981950" y="1733551"/>
              <a:chExt cx="152400" cy="304800"/>
            </a:xfrm>
          </p:grpSpPr>
          <p:sp>
            <p:nvSpPr>
              <p:cNvPr id="34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0" name="Group 242"/>
            <p:cNvGrpSpPr>
              <a:grpSpLocks/>
            </p:cNvGrpSpPr>
            <p:nvPr/>
          </p:nvGrpSpPr>
          <p:grpSpPr bwMode="auto">
            <a:xfrm>
              <a:off x="1600200" y="1298575"/>
              <a:ext cx="152400" cy="304800"/>
              <a:chOff x="7981950" y="1733550"/>
              <a:chExt cx="152400" cy="304800"/>
            </a:xfrm>
          </p:grpSpPr>
          <p:sp>
            <p:nvSpPr>
              <p:cNvPr id="34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1" name="Group 250"/>
            <p:cNvGrpSpPr>
              <a:grpSpLocks/>
            </p:cNvGrpSpPr>
            <p:nvPr/>
          </p:nvGrpSpPr>
          <p:grpSpPr bwMode="auto">
            <a:xfrm>
              <a:off x="4114800" y="1298575"/>
              <a:ext cx="152400" cy="304800"/>
              <a:chOff x="7981950" y="1733550"/>
              <a:chExt cx="152400" cy="304800"/>
            </a:xfrm>
          </p:grpSpPr>
          <p:sp>
            <p:nvSpPr>
              <p:cNvPr id="34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2" name="Group 254"/>
            <p:cNvGrpSpPr>
              <a:grpSpLocks/>
            </p:cNvGrpSpPr>
            <p:nvPr/>
          </p:nvGrpSpPr>
          <p:grpSpPr bwMode="auto">
            <a:xfrm>
              <a:off x="2819400" y="1298575"/>
              <a:ext cx="152400" cy="304800"/>
              <a:chOff x="7981950" y="1733550"/>
              <a:chExt cx="152400" cy="304800"/>
            </a:xfrm>
          </p:grpSpPr>
          <p:sp>
            <p:nvSpPr>
              <p:cNvPr id="33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4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3" name="Group 258"/>
            <p:cNvGrpSpPr>
              <a:grpSpLocks/>
            </p:cNvGrpSpPr>
            <p:nvPr/>
          </p:nvGrpSpPr>
          <p:grpSpPr bwMode="auto">
            <a:xfrm>
              <a:off x="4648200" y="1298575"/>
              <a:ext cx="152400" cy="304800"/>
              <a:chOff x="7981950" y="1733550"/>
              <a:chExt cx="152400" cy="304800"/>
            </a:xfrm>
          </p:grpSpPr>
          <p:sp>
            <p:nvSpPr>
              <p:cNvPr id="33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4" name="Group 262"/>
            <p:cNvGrpSpPr>
              <a:grpSpLocks/>
            </p:cNvGrpSpPr>
            <p:nvPr/>
          </p:nvGrpSpPr>
          <p:grpSpPr bwMode="auto">
            <a:xfrm>
              <a:off x="5257800" y="1811338"/>
              <a:ext cx="152400" cy="304800"/>
              <a:chOff x="7981950" y="1733551"/>
              <a:chExt cx="152400" cy="304800"/>
            </a:xfrm>
          </p:grpSpPr>
          <p:sp>
            <p:nvSpPr>
              <p:cNvPr id="33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5" name="Group 266"/>
            <p:cNvGrpSpPr>
              <a:grpSpLocks/>
            </p:cNvGrpSpPr>
            <p:nvPr/>
          </p:nvGrpSpPr>
          <p:grpSpPr bwMode="auto">
            <a:xfrm>
              <a:off x="5867400" y="1811338"/>
              <a:ext cx="152400" cy="304800"/>
              <a:chOff x="7981950" y="1733551"/>
              <a:chExt cx="152400" cy="304800"/>
            </a:xfrm>
          </p:grpSpPr>
          <p:sp>
            <p:nvSpPr>
              <p:cNvPr id="33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6" name="Group 270"/>
            <p:cNvGrpSpPr>
              <a:grpSpLocks/>
            </p:cNvGrpSpPr>
            <p:nvPr/>
          </p:nvGrpSpPr>
          <p:grpSpPr bwMode="auto">
            <a:xfrm>
              <a:off x="4724400" y="2324100"/>
              <a:ext cx="152400" cy="304800"/>
              <a:chOff x="7981950" y="1733550"/>
              <a:chExt cx="152400" cy="304800"/>
            </a:xfrm>
          </p:grpSpPr>
          <p:sp>
            <p:nvSpPr>
              <p:cNvPr id="32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7" name="Group 278"/>
            <p:cNvGrpSpPr>
              <a:grpSpLocks/>
            </p:cNvGrpSpPr>
            <p:nvPr/>
          </p:nvGrpSpPr>
          <p:grpSpPr bwMode="auto">
            <a:xfrm>
              <a:off x="2819400" y="1811338"/>
              <a:ext cx="152400" cy="304800"/>
              <a:chOff x="7981950" y="1733551"/>
              <a:chExt cx="152400" cy="304800"/>
            </a:xfrm>
          </p:grpSpPr>
          <p:sp>
            <p:nvSpPr>
              <p:cNvPr id="32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8" name="Group 282"/>
            <p:cNvGrpSpPr>
              <a:grpSpLocks/>
            </p:cNvGrpSpPr>
            <p:nvPr/>
          </p:nvGrpSpPr>
          <p:grpSpPr bwMode="auto">
            <a:xfrm>
              <a:off x="1600200" y="1811338"/>
              <a:ext cx="152400" cy="304800"/>
              <a:chOff x="7981950" y="1733551"/>
              <a:chExt cx="152400" cy="304800"/>
            </a:xfrm>
          </p:grpSpPr>
          <p:sp>
            <p:nvSpPr>
              <p:cNvPr id="32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9" name="Group 286"/>
            <p:cNvGrpSpPr>
              <a:grpSpLocks/>
            </p:cNvGrpSpPr>
            <p:nvPr/>
          </p:nvGrpSpPr>
          <p:grpSpPr bwMode="auto">
            <a:xfrm>
              <a:off x="4038600" y="2324100"/>
              <a:ext cx="152400" cy="304800"/>
              <a:chOff x="7981950" y="1733550"/>
              <a:chExt cx="152400" cy="304800"/>
            </a:xfrm>
          </p:grpSpPr>
          <p:sp>
            <p:nvSpPr>
              <p:cNvPr id="31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2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0" name="Group 290"/>
            <p:cNvGrpSpPr>
              <a:grpSpLocks/>
            </p:cNvGrpSpPr>
            <p:nvPr/>
          </p:nvGrpSpPr>
          <p:grpSpPr bwMode="auto">
            <a:xfrm>
              <a:off x="3429000" y="1811338"/>
              <a:ext cx="152400" cy="304800"/>
              <a:chOff x="7981950" y="1733551"/>
              <a:chExt cx="152400" cy="304800"/>
            </a:xfrm>
          </p:grpSpPr>
          <p:sp>
            <p:nvSpPr>
              <p:cNvPr id="31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1" name="Group 294"/>
            <p:cNvGrpSpPr>
              <a:grpSpLocks/>
            </p:cNvGrpSpPr>
            <p:nvPr/>
          </p:nvGrpSpPr>
          <p:grpSpPr bwMode="auto">
            <a:xfrm>
              <a:off x="5257800" y="2324100"/>
              <a:ext cx="152400" cy="304800"/>
              <a:chOff x="7981950" y="1733550"/>
              <a:chExt cx="152400" cy="304800"/>
            </a:xfrm>
          </p:grpSpPr>
          <p:sp>
            <p:nvSpPr>
              <p:cNvPr id="31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2" name="Group 298"/>
            <p:cNvGrpSpPr>
              <a:grpSpLocks/>
            </p:cNvGrpSpPr>
            <p:nvPr/>
          </p:nvGrpSpPr>
          <p:grpSpPr bwMode="auto">
            <a:xfrm>
              <a:off x="3429000" y="2324100"/>
              <a:ext cx="152400" cy="304800"/>
              <a:chOff x="7981950" y="1733550"/>
              <a:chExt cx="152400" cy="304800"/>
            </a:xfrm>
          </p:grpSpPr>
          <p:sp>
            <p:nvSpPr>
              <p:cNvPr id="30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1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3" name="Group 286"/>
            <p:cNvGrpSpPr>
              <a:grpSpLocks/>
            </p:cNvGrpSpPr>
            <p:nvPr/>
          </p:nvGrpSpPr>
          <p:grpSpPr bwMode="auto">
            <a:xfrm>
              <a:off x="4038600" y="2840038"/>
              <a:ext cx="152400" cy="304800"/>
              <a:chOff x="7981950" y="1733551"/>
              <a:chExt cx="152400" cy="304800"/>
            </a:xfrm>
          </p:grpSpPr>
          <p:sp>
            <p:nvSpPr>
              <p:cNvPr id="30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4" name="Group 286"/>
            <p:cNvGrpSpPr>
              <a:grpSpLocks/>
            </p:cNvGrpSpPr>
            <p:nvPr/>
          </p:nvGrpSpPr>
          <p:grpSpPr bwMode="auto">
            <a:xfrm>
              <a:off x="5257800" y="2840038"/>
              <a:ext cx="152400" cy="304800"/>
              <a:chOff x="7981950" y="1733551"/>
              <a:chExt cx="152400" cy="304800"/>
            </a:xfrm>
          </p:grpSpPr>
          <p:sp>
            <p:nvSpPr>
              <p:cNvPr id="30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5" name="Group 286"/>
            <p:cNvGrpSpPr>
              <a:grpSpLocks/>
            </p:cNvGrpSpPr>
            <p:nvPr/>
          </p:nvGrpSpPr>
          <p:grpSpPr bwMode="auto">
            <a:xfrm>
              <a:off x="4648200" y="2840038"/>
              <a:ext cx="152400" cy="304800"/>
              <a:chOff x="7981950" y="1733551"/>
              <a:chExt cx="152400" cy="304800"/>
            </a:xfrm>
          </p:grpSpPr>
          <p:sp>
            <p:nvSpPr>
              <p:cNvPr id="30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0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6" name="Group 286"/>
            <p:cNvGrpSpPr>
              <a:grpSpLocks/>
            </p:cNvGrpSpPr>
            <p:nvPr/>
          </p:nvGrpSpPr>
          <p:grpSpPr bwMode="auto">
            <a:xfrm>
              <a:off x="3429000" y="3373438"/>
              <a:ext cx="152400" cy="304800"/>
              <a:chOff x="7981950" y="1733551"/>
              <a:chExt cx="152400" cy="304800"/>
            </a:xfrm>
          </p:grpSpPr>
          <p:sp>
            <p:nvSpPr>
              <p:cNvPr id="29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7" name="Group 286"/>
            <p:cNvGrpSpPr>
              <a:grpSpLocks/>
            </p:cNvGrpSpPr>
            <p:nvPr/>
          </p:nvGrpSpPr>
          <p:grpSpPr bwMode="auto">
            <a:xfrm>
              <a:off x="4724400" y="3373438"/>
              <a:ext cx="152400" cy="304800"/>
              <a:chOff x="7981950" y="1733551"/>
              <a:chExt cx="152400" cy="304800"/>
            </a:xfrm>
          </p:grpSpPr>
          <p:sp>
            <p:nvSpPr>
              <p:cNvPr id="29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8" name="Group 286"/>
            <p:cNvGrpSpPr>
              <a:grpSpLocks/>
            </p:cNvGrpSpPr>
            <p:nvPr/>
          </p:nvGrpSpPr>
          <p:grpSpPr bwMode="auto">
            <a:xfrm>
              <a:off x="5943600" y="3373438"/>
              <a:ext cx="152400" cy="304800"/>
              <a:chOff x="7981950" y="1733551"/>
              <a:chExt cx="152400" cy="304800"/>
            </a:xfrm>
          </p:grpSpPr>
          <p:sp>
            <p:nvSpPr>
              <p:cNvPr id="29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9" name="Group 286"/>
            <p:cNvGrpSpPr>
              <a:grpSpLocks/>
            </p:cNvGrpSpPr>
            <p:nvPr/>
          </p:nvGrpSpPr>
          <p:grpSpPr bwMode="auto">
            <a:xfrm>
              <a:off x="6477000" y="3373438"/>
              <a:ext cx="152400" cy="304800"/>
              <a:chOff x="7981950" y="1733551"/>
              <a:chExt cx="152400" cy="304800"/>
            </a:xfrm>
          </p:grpSpPr>
          <p:sp>
            <p:nvSpPr>
              <p:cNvPr id="28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9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0" name="Group 286"/>
            <p:cNvGrpSpPr>
              <a:grpSpLocks/>
            </p:cNvGrpSpPr>
            <p:nvPr/>
          </p:nvGrpSpPr>
          <p:grpSpPr bwMode="auto">
            <a:xfrm>
              <a:off x="1676400" y="3906838"/>
              <a:ext cx="152400" cy="304800"/>
              <a:chOff x="7981950" y="1733551"/>
              <a:chExt cx="152400" cy="304800"/>
            </a:xfrm>
          </p:grpSpPr>
          <p:sp>
            <p:nvSpPr>
              <p:cNvPr id="2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1" name="Group 286"/>
            <p:cNvGrpSpPr>
              <a:grpSpLocks/>
            </p:cNvGrpSpPr>
            <p:nvPr/>
          </p:nvGrpSpPr>
          <p:grpSpPr bwMode="auto">
            <a:xfrm>
              <a:off x="2819400" y="3906838"/>
              <a:ext cx="152400" cy="304800"/>
              <a:chOff x="7981950" y="1733551"/>
              <a:chExt cx="152400" cy="304800"/>
            </a:xfrm>
          </p:grpSpPr>
          <p:sp>
            <p:nvSpPr>
              <p:cNvPr id="2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2" name="Group 286"/>
            <p:cNvGrpSpPr>
              <a:grpSpLocks/>
            </p:cNvGrpSpPr>
            <p:nvPr/>
          </p:nvGrpSpPr>
          <p:grpSpPr bwMode="auto">
            <a:xfrm>
              <a:off x="2286000" y="3906838"/>
              <a:ext cx="152400" cy="304800"/>
              <a:chOff x="7981950" y="1733551"/>
              <a:chExt cx="152400" cy="304800"/>
            </a:xfrm>
          </p:grpSpPr>
          <p:sp>
            <p:nvSpPr>
              <p:cNvPr id="2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8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3" name="Group 286"/>
            <p:cNvGrpSpPr>
              <a:grpSpLocks/>
            </p:cNvGrpSpPr>
            <p:nvPr/>
          </p:nvGrpSpPr>
          <p:grpSpPr bwMode="auto">
            <a:xfrm>
              <a:off x="7162800" y="3906838"/>
              <a:ext cx="152400" cy="304800"/>
              <a:chOff x="7981950" y="1733551"/>
              <a:chExt cx="152400" cy="304800"/>
            </a:xfrm>
          </p:grpSpPr>
          <p:sp>
            <p:nvSpPr>
              <p:cNvPr id="2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4" name="Group 286"/>
            <p:cNvGrpSpPr>
              <a:grpSpLocks/>
            </p:cNvGrpSpPr>
            <p:nvPr/>
          </p:nvGrpSpPr>
          <p:grpSpPr bwMode="auto">
            <a:xfrm>
              <a:off x="4648200" y="3906838"/>
              <a:ext cx="152400" cy="304800"/>
              <a:chOff x="7981950" y="1733551"/>
              <a:chExt cx="152400" cy="304800"/>
            </a:xfrm>
          </p:grpSpPr>
          <p:sp>
            <p:nvSpPr>
              <p:cNvPr id="2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5" name="Group 286"/>
            <p:cNvGrpSpPr>
              <a:grpSpLocks/>
            </p:cNvGrpSpPr>
            <p:nvPr/>
          </p:nvGrpSpPr>
          <p:grpSpPr bwMode="auto">
            <a:xfrm>
              <a:off x="5257800" y="3906838"/>
              <a:ext cx="152400" cy="304800"/>
              <a:chOff x="7981950" y="1733551"/>
              <a:chExt cx="152400" cy="304800"/>
            </a:xfrm>
          </p:grpSpPr>
          <p:sp>
            <p:nvSpPr>
              <p:cNvPr id="2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6" name="Group 286"/>
            <p:cNvGrpSpPr>
              <a:grpSpLocks/>
            </p:cNvGrpSpPr>
            <p:nvPr/>
          </p:nvGrpSpPr>
          <p:grpSpPr bwMode="auto">
            <a:xfrm>
              <a:off x="1676400" y="4419600"/>
              <a:ext cx="152400" cy="304800"/>
              <a:chOff x="7981950" y="1733550"/>
              <a:chExt cx="152400" cy="304800"/>
            </a:xfrm>
          </p:grpSpPr>
          <p:sp>
            <p:nvSpPr>
              <p:cNvPr id="2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7" name="Group 286"/>
            <p:cNvGrpSpPr>
              <a:grpSpLocks/>
            </p:cNvGrpSpPr>
            <p:nvPr/>
          </p:nvGrpSpPr>
          <p:grpSpPr bwMode="auto">
            <a:xfrm>
              <a:off x="5943600" y="3906838"/>
              <a:ext cx="152400" cy="304800"/>
              <a:chOff x="7981950" y="1733551"/>
              <a:chExt cx="152400" cy="304800"/>
            </a:xfrm>
          </p:grpSpPr>
          <p:sp>
            <p:nvSpPr>
              <p:cNvPr id="26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8" name="Group 286"/>
            <p:cNvGrpSpPr>
              <a:grpSpLocks/>
            </p:cNvGrpSpPr>
            <p:nvPr/>
          </p:nvGrpSpPr>
          <p:grpSpPr bwMode="auto">
            <a:xfrm>
              <a:off x="2209800" y="4419600"/>
              <a:ext cx="152400" cy="304800"/>
              <a:chOff x="7981950" y="1733550"/>
              <a:chExt cx="152400" cy="304800"/>
            </a:xfrm>
          </p:grpSpPr>
          <p:sp>
            <p:nvSpPr>
              <p:cNvPr id="2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9" name="Group 286"/>
            <p:cNvGrpSpPr>
              <a:grpSpLocks/>
            </p:cNvGrpSpPr>
            <p:nvPr/>
          </p:nvGrpSpPr>
          <p:grpSpPr bwMode="auto">
            <a:xfrm>
              <a:off x="7162800" y="4419600"/>
              <a:ext cx="152400" cy="304800"/>
              <a:chOff x="7981950" y="1733550"/>
              <a:chExt cx="152400" cy="304800"/>
            </a:xfrm>
          </p:grpSpPr>
          <p:sp>
            <p:nvSpPr>
              <p:cNvPr id="25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6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0" name="Group 286"/>
            <p:cNvGrpSpPr>
              <a:grpSpLocks/>
            </p:cNvGrpSpPr>
            <p:nvPr/>
          </p:nvGrpSpPr>
          <p:grpSpPr bwMode="auto">
            <a:xfrm>
              <a:off x="6477000" y="3906838"/>
              <a:ext cx="152400" cy="304800"/>
              <a:chOff x="7981950" y="1733551"/>
              <a:chExt cx="152400" cy="304800"/>
            </a:xfrm>
          </p:grpSpPr>
          <p:sp>
            <p:nvSpPr>
              <p:cNvPr id="25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1" name="Group 286"/>
            <p:cNvGrpSpPr>
              <a:grpSpLocks/>
            </p:cNvGrpSpPr>
            <p:nvPr/>
          </p:nvGrpSpPr>
          <p:grpSpPr bwMode="auto">
            <a:xfrm>
              <a:off x="1600200" y="4897438"/>
              <a:ext cx="152400" cy="304800"/>
              <a:chOff x="7981950" y="1733551"/>
              <a:chExt cx="152400" cy="304800"/>
            </a:xfrm>
          </p:grpSpPr>
          <p:sp>
            <p:nvSpPr>
              <p:cNvPr id="2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2" name="Group 286"/>
            <p:cNvGrpSpPr>
              <a:grpSpLocks/>
            </p:cNvGrpSpPr>
            <p:nvPr/>
          </p:nvGrpSpPr>
          <p:grpSpPr bwMode="auto">
            <a:xfrm>
              <a:off x="3429000" y="4897438"/>
              <a:ext cx="152400" cy="304800"/>
              <a:chOff x="7981950" y="1733551"/>
              <a:chExt cx="152400" cy="304800"/>
            </a:xfrm>
          </p:grpSpPr>
          <p:sp>
            <p:nvSpPr>
              <p:cNvPr id="24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5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3" name="Group 286"/>
            <p:cNvGrpSpPr>
              <a:grpSpLocks/>
            </p:cNvGrpSpPr>
            <p:nvPr/>
          </p:nvGrpSpPr>
          <p:grpSpPr bwMode="auto">
            <a:xfrm>
              <a:off x="5257800" y="4419600"/>
              <a:ext cx="152400" cy="304800"/>
              <a:chOff x="7981950" y="1733550"/>
              <a:chExt cx="152400" cy="304800"/>
            </a:xfrm>
          </p:grpSpPr>
          <p:sp>
            <p:nvSpPr>
              <p:cNvPr id="24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4" name="Group 286"/>
            <p:cNvGrpSpPr>
              <a:grpSpLocks/>
            </p:cNvGrpSpPr>
            <p:nvPr/>
          </p:nvGrpSpPr>
          <p:grpSpPr bwMode="auto">
            <a:xfrm>
              <a:off x="5867400" y="4419600"/>
              <a:ext cx="152400" cy="304800"/>
              <a:chOff x="7981950" y="1733550"/>
              <a:chExt cx="152400" cy="304800"/>
            </a:xfrm>
          </p:grpSpPr>
          <p:sp>
            <p:nvSpPr>
              <p:cNvPr id="2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5" name="Group 286"/>
            <p:cNvGrpSpPr>
              <a:grpSpLocks/>
            </p:cNvGrpSpPr>
            <p:nvPr/>
          </p:nvGrpSpPr>
          <p:grpSpPr bwMode="auto">
            <a:xfrm>
              <a:off x="1600200" y="5430838"/>
              <a:ext cx="152400" cy="304800"/>
              <a:chOff x="7981950" y="1733551"/>
              <a:chExt cx="152400" cy="304800"/>
            </a:xfrm>
          </p:grpSpPr>
          <p:sp>
            <p:nvSpPr>
              <p:cNvPr id="24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4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6" name="Group 286"/>
            <p:cNvGrpSpPr>
              <a:grpSpLocks/>
            </p:cNvGrpSpPr>
            <p:nvPr/>
          </p:nvGrpSpPr>
          <p:grpSpPr bwMode="auto">
            <a:xfrm>
              <a:off x="2209800" y="5430838"/>
              <a:ext cx="152400" cy="304800"/>
              <a:chOff x="7981950" y="1733551"/>
              <a:chExt cx="152400" cy="304800"/>
            </a:xfrm>
          </p:grpSpPr>
          <p:sp>
            <p:nvSpPr>
              <p:cNvPr id="23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3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3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7" name="Group 1393"/>
            <p:cNvGrpSpPr>
              <a:grpSpLocks/>
            </p:cNvGrpSpPr>
            <p:nvPr/>
          </p:nvGrpSpPr>
          <p:grpSpPr bwMode="auto">
            <a:xfrm>
              <a:off x="1143000" y="152400"/>
              <a:ext cx="834573" cy="994226"/>
              <a:chOff x="2514602" y="990600"/>
              <a:chExt cx="834573" cy="994226"/>
            </a:xfrm>
          </p:grpSpPr>
          <p:grpSp>
            <p:nvGrpSpPr>
              <p:cNvPr id="168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21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9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70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23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286"/>
            <p:cNvGrpSpPr>
              <a:grpSpLocks/>
            </p:cNvGrpSpPr>
            <p:nvPr/>
          </p:nvGrpSpPr>
          <p:grpSpPr bwMode="auto">
            <a:xfrm>
              <a:off x="4038600" y="4897438"/>
              <a:ext cx="152400" cy="304800"/>
              <a:chOff x="7981950" y="1733551"/>
              <a:chExt cx="152400" cy="304800"/>
            </a:xfrm>
          </p:grpSpPr>
          <p:sp>
            <p:nvSpPr>
              <p:cNvPr id="21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1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1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2" name="Group 286"/>
            <p:cNvGrpSpPr>
              <a:grpSpLocks/>
            </p:cNvGrpSpPr>
            <p:nvPr/>
          </p:nvGrpSpPr>
          <p:grpSpPr bwMode="auto">
            <a:xfrm>
              <a:off x="4648200" y="4419600"/>
              <a:ext cx="152400" cy="304800"/>
              <a:chOff x="7981950" y="1733550"/>
              <a:chExt cx="152400" cy="304800"/>
            </a:xfrm>
          </p:grpSpPr>
          <p:sp>
            <p:nvSpPr>
              <p:cNvPr id="21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1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1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3" name="Group 304"/>
            <p:cNvGrpSpPr>
              <a:grpSpLocks/>
            </p:cNvGrpSpPr>
            <p:nvPr/>
          </p:nvGrpSpPr>
          <p:grpSpPr bwMode="auto">
            <a:xfrm>
              <a:off x="2819400" y="762000"/>
              <a:ext cx="152400" cy="304800"/>
              <a:chOff x="7981950" y="1733550"/>
              <a:chExt cx="152400" cy="304800"/>
            </a:xfrm>
          </p:grpSpPr>
          <p:sp>
            <p:nvSpPr>
              <p:cNvPr id="20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4" name="Group 230"/>
            <p:cNvGrpSpPr>
              <a:grpSpLocks/>
            </p:cNvGrpSpPr>
            <p:nvPr/>
          </p:nvGrpSpPr>
          <p:grpSpPr bwMode="auto">
            <a:xfrm>
              <a:off x="3429000" y="1298575"/>
              <a:ext cx="152400" cy="304800"/>
              <a:chOff x="7981950" y="1733550"/>
              <a:chExt cx="152400" cy="304800"/>
            </a:xfrm>
          </p:grpSpPr>
          <p:sp>
            <p:nvSpPr>
              <p:cNvPr id="20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5" name="Group 274"/>
            <p:cNvGrpSpPr>
              <a:grpSpLocks/>
            </p:cNvGrpSpPr>
            <p:nvPr/>
          </p:nvGrpSpPr>
          <p:grpSpPr bwMode="auto">
            <a:xfrm>
              <a:off x="4648200" y="1811338"/>
              <a:ext cx="152400" cy="304800"/>
              <a:chOff x="7981950" y="1733551"/>
              <a:chExt cx="152400" cy="304800"/>
            </a:xfrm>
          </p:grpSpPr>
          <p:sp>
            <p:nvSpPr>
              <p:cNvPr id="2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6" name="Group 286"/>
            <p:cNvGrpSpPr>
              <a:grpSpLocks/>
            </p:cNvGrpSpPr>
            <p:nvPr/>
          </p:nvGrpSpPr>
          <p:grpSpPr bwMode="auto">
            <a:xfrm>
              <a:off x="4648200" y="4897438"/>
              <a:ext cx="152400" cy="304800"/>
              <a:chOff x="7981950" y="1733551"/>
              <a:chExt cx="152400" cy="304800"/>
            </a:xfrm>
          </p:grpSpPr>
          <p:sp>
            <p:nvSpPr>
              <p:cNvPr id="19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20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7" name="Group 286"/>
            <p:cNvGrpSpPr>
              <a:grpSpLocks/>
            </p:cNvGrpSpPr>
            <p:nvPr/>
          </p:nvGrpSpPr>
          <p:grpSpPr bwMode="auto">
            <a:xfrm>
              <a:off x="5257800" y="4897438"/>
              <a:ext cx="152400" cy="304800"/>
              <a:chOff x="7981950" y="1733551"/>
              <a:chExt cx="152400" cy="304800"/>
            </a:xfrm>
          </p:grpSpPr>
          <p:sp>
            <p:nvSpPr>
              <p:cNvPr id="1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8" name="Group 286"/>
            <p:cNvGrpSpPr>
              <a:grpSpLocks/>
            </p:cNvGrpSpPr>
            <p:nvPr/>
          </p:nvGrpSpPr>
          <p:grpSpPr bwMode="auto">
            <a:xfrm>
              <a:off x="5867400" y="4897438"/>
              <a:ext cx="152400" cy="304800"/>
              <a:chOff x="7981950" y="1733551"/>
              <a:chExt cx="152400" cy="304800"/>
            </a:xfrm>
          </p:grpSpPr>
          <p:sp>
            <p:nvSpPr>
              <p:cNvPr id="1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9" name="Group 286"/>
            <p:cNvGrpSpPr>
              <a:grpSpLocks/>
            </p:cNvGrpSpPr>
            <p:nvPr/>
          </p:nvGrpSpPr>
          <p:grpSpPr bwMode="auto">
            <a:xfrm>
              <a:off x="5867400" y="5430838"/>
              <a:ext cx="152400" cy="304800"/>
              <a:chOff x="7981950" y="1733551"/>
              <a:chExt cx="152400" cy="304800"/>
            </a:xfrm>
          </p:grpSpPr>
          <p:sp>
            <p:nvSpPr>
              <p:cNvPr id="1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0" name="Group 286"/>
            <p:cNvGrpSpPr>
              <a:grpSpLocks/>
            </p:cNvGrpSpPr>
            <p:nvPr/>
          </p:nvGrpSpPr>
          <p:grpSpPr bwMode="auto">
            <a:xfrm>
              <a:off x="6553200" y="5430838"/>
              <a:ext cx="152400" cy="304800"/>
              <a:chOff x="7981950" y="1733551"/>
              <a:chExt cx="152400" cy="304800"/>
            </a:xfrm>
          </p:grpSpPr>
          <p:sp>
            <p:nvSpPr>
              <p:cNvPr id="1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1" name="Group 286"/>
            <p:cNvGrpSpPr>
              <a:grpSpLocks/>
            </p:cNvGrpSpPr>
            <p:nvPr/>
          </p:nvGrpSpPr>
          <p:grpSpPr bwMode="auto">
            <a:xfrm>
              <a:off x="7086600" y="5430838"/>
              <a:ext cx="152400" cy="304800"/>
              <a:chOff x="7981950" y="1733551"/>
              <a:chExt cx="152400" cy="304800"/>
            </a:xfrm>
          </p:grpSpPr>
          <p:sp>
            <p:nvSpPr>
              <p:cNvPr id="1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357" name="TextBox 356"/>
          <p:cNvSpPr txBox="1"/>
          <p:nvPr/>
        </p:nvSpPr>
        <p:spPr>
          <a:xfrm>
            <a:off x="6248400" y="0"/>
            <a:ext cx="2895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Comic Sans MS"/>
              </a:rPr>
              <a:t>Fitness = </a:t>
            </a:r>
          </a:p>
          <a:p>
            <a:r>
              <a:rPr lang="en-US" sz="2000" dirty="0" smtClean="0">
                <a:latin typeface="+mn-lt"/>
                <a:cs typeface="Comic Sans MS"/>
              </a:rPr>
              <a:t>Average final score from N moves on each of  M random environments</a:t>
            </a:r>
            <a:endParaRPr lang="en-US" sz="2000" dirty="0">
              <a:latin typeface="+mn-lt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Genetic algorithm for </a:t>
            </a:r>
            <a:b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For each strategy in the population, calculate fitness (average reward minus penalties earned on random environments)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Strategies are selected according to fitness to become parents.  (See code for choice of selection methods.) </a:t>
            </a:r>
          </a:p>
          <a:p>
            <a:pPr marL="609600" indent="-609600" eaLnBrk="1" hangingPunct="1">
              <a:buNone/>
            </a:pPr>
            <a:endParaRPr lang="en-US" sz="2000" dirty="0" smtClean="0"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Genetic algorithm for </a:t>
            </a:r>
            <a:b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For each strategy in the population, calculate fitness (average reward minus penalties earned on random environments)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Strategies are selected according to fitness to become parents.  (See code for choice of selection methods.)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The parents pair up and create offspring via crossover with random mutations.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7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1: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0" y="190500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2:</a:t>
            </a: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009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7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0" y="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1:</a:t>
            </a: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190500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2: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009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066800"/>
            <a:ext cx="3581400" cy="304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276600"/>
            <a:ext cx="8382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895600"/>
            <a:ext cx="5257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457200"/>
            <a:ext cx="8610600" cy="609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7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0" y="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1: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0" y="190500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2: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009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0" y="4114800"/>
            <a:ext cx="103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66800"/>
            <a:ext cx="3581400" cy="304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276600"/>
            <a:ext cx="8382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895600"/>
            <a:ext cx="5257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850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72088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457200"/>
            <a:ext cx="8610600" cy="609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181600"/>
            <a:ext cx="3429000" cy="304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72000"/>
            <a:ext cx="8610600" cy="609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257800"/>
            <a:ext cx="508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29000" y="5181600"/>
            <a:ext cx="5181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62600"/>
            <a:ext cx="7791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0" y="5562600"/>
            <a:ext cx="77724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87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0" y="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1: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0" y="1905000"/>
            <a:ext cx="1401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Parent 2: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9009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0" y="4114800"/>
            <a:ext cx="103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66800"/>
            <a:ext cx="3581400" cy="304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276600"/>
            <a:ext cx="83820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895600"/>
            <a:ext cx="5257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850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72088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457200"/>
            <a:ext cx="8610600" cy="609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181600"/>
            <a:ext cx="3429000" cy="3048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572000"/>
            <a:ext cx="8610600" cy="6096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257800"/>
            <a:ext cx="508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29000" y="5181600"/>
            <a:ext cx="51816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62600"/>
            <a:ext cx="7791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0" y="5562600"/>
            <a:ext cx="77724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43400" y="3886200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cs typeface="Comic Sans MS"/>
              </a:rPr>
              <a:t>Mutate to “0”</a:t>
            </a:r>
            <a:endParaRPr lang="en-US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914900" y="44577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639633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cs typeface="Comic Sans MS"/>
              </a:rPr>
              <a:t>Mutate to “4”</a:t>
            </a:r>
            <a:endParaRPr lang="en-US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5068094" y="60571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Genetic algorithm for </a:t>
            </a:r>
            <a:b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For each strategy in the population, calculate fitness (average reward minus penalties earned on random environments)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Strategies are selected according to fitness to become parents.  (See code for choice of selection methods.)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The parents pair up and create offspring via crossover with random mutations. 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The offspring are placed in the new population and the old population dies. 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Genetic algorithm for </a:t>
            </a:r>
            <a:b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+mn-lt"/>
                <a:cs typeface="Comic Sans MS"/>
              </a:rPr>
              <a:t>evolving strategies for Robby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Generate 200 random strategies (i.e., programs for controlling Robby)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For each strategy in the population, calculate fitness (average reward minus penalties earned on random environments)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Strategies are selected according to fitness to become parents.  (See code for choice of selection methods.)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The parents pair up and create offspring via crossover with random mutations. 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The offspring are placed in the new population and the old population dies. 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cs typeface="Comic Sans MS"/>
              </a:rPr>
              <a:t>Keep going back to step 2 until a good-enough strategy is found!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sz="2000" dirty="0" smtClean="0"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  <a:cs typeface="Comic Sans MS"/>
              </a:rPr>
              <a:t>My hand-designed strategy: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Comic Sans MS"/>
              </a:rPr>
              <a:t>“If there is a can in the current site, pick it up.”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“Otherwise, if there is a can in one of the adjacent sites, move to that site.” 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“Otherwise, choose a random direction to move in, avoiding walls.”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3954889" cy="5594046"/>
            <a:chOff x="318774" y="238809"/>
            <a:chExt cx="4350379" cy="6339920"/>
          </a:xfrm>
        </p:grpSpPr>
        <p:sp>
          <p:nvSpPr>
            <p:cNvPr id="8" name="TextBox 7"/>
            <p:cNvSpPr txBox="1"/>
            <p:nvPr/>
          </p:nvSpPr>
          <p:spPr>
            <a:xfrm>
              <a:off x="318774" y="238809"/>
              <a:ext cx="4168168" cy="1639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/>
                  <a:cs typeface="Times New Roman"/>
                </a:rPr>
                <a:t>Herbert:  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The Soda Can Collecting Robot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(Connell, Brooks, </a:t>
              </a:r>
              <a:r>
                <a:rPr lang="en-US" sz="2200" dirty="0" err="1">
                  <a:latin typeface="Times New Roman"/>
                  <a:cs typeface="Times New Roman"/>
                </a:rPr>
                <a:t>Ning</a:t>
              </a:r>
              <a:r>
                <a:rPr lang="en-US" sz="2200" dirty="0">
                  <a:latin typeface="Times New Roman"/>
                  <a:cs typeface="Times New Roman"/>
                </a:rPr>
                <a:t>, 1988)</a:t>
              </a:r>
            </a:p>
            <a:p>
              <a:pPr algn="ctr"/>
              <a:endParaRPr lang="en-US" sz="2200" b="1" dirty="0">
                <a:latin typeface="Times New Roman"/>
                <a:cs typeface="Times New Roman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56" y="1439137"/>
              <a:ext cx="3066277" cy="46613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5513" y="6125271"/>
              <a:ext cx="4083640" cy="453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/>
                  <a:cs typeface="Times New Roman"/>
                </a:rPr>
                <a:t>http://</a:t>
              </a:r>
              <a:r>
                <a:rPr lang="en-US" sz="2000" dirty="0" err="1">
                  <a:latin typeface="Times New Roman"/>
                  <a:cs typeface="Times New Roman"/>
                </a:rPr>
                <a:t>cyberneticzoo.com</a:t>
              </a:r>
              <a:r>
                <a:rPr lang="en-US" sz="2000" dirty="0">
                  <a:latin typeface="Times New Roman"/>
                  <a:cs typeface="Times New Roman"/>
                </a:rPr>
                <a:t>/?p=5516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02276" y="152400"/>
            <a:ext cx="4636869" cy="5067514"/>
            <a:chOff x="22833" y="160786"/>
            <a:chExt cx="5100556" cy="5743182"/>
          </a:xfrm>
        </p:grpSpPr>
        <p:grpSp>
          <p:nvGrpSpPr>
            <p:cNvPr id="13" name="Group 12"/>
            <p:cNvGrpSpPr/>
            <p:nvPr/>
          </p:nvGrpSpPr>
          <p:grpSpPr>
            <a:xfrm>
              <a:off x="1012718" y="1889653"/>
              <a:ext cx="2818671" cy="4014315"/>
              <a:chOff x="1371600" y="152400"/>
              <a:chExt cx="533400" cy="762000"/>
            </a:xfrm>
          </p:grpSpPr>
          <p:sp>
            <p:nvSpPr>
              <p:cNvPr id="14" name="Oval 201"/>
              <p:cNvSpPr>
                <a:spLocks noChangeArrowheads="1"/>
              </p:cNvSpPr>
              <p:nvPr/>
            </p:nvSpPr>
            <p:spPr bwMode="auto">
              <a:xfrm>
                <a:off x="1562100" y="381000"/>
                <a:ext cx="190500" cy="1143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202"/>
              <p:cNvSpPr>
                <a:spLocks noChangeArrowheads="1"/>
              </p:cNvSpPr>
              <p:nvPr/>
            </p:nvSpPr>
            <p:spPr bwMode="auto">
              <a:xfrm>
                <a:off x="1676400" y="419100"/>
                <a:ext cx="38100" cy="381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203"/>
              <p:cNvSpPr>
                <a:spLocks noChangeArrowheads="1"/>
              </p:cNvSpPr>
              <p:nvPr/>
            </p:nvSpPr>
            <p:spPr bwMode="auto">
              <a:xfrm>
                <a:off x="1600200" y="419100"/>
                <a:ext cx="38100" cy="381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04"/>
              <p:cNvSpPr>
                <a:spLocks noChangeShapeType="1"/>
              </p:cNvSpPr>
              <p:nvPr/>
            </p:nvSpPr>
            <p:spPr bwMode="auto">
              <a:xfrm flipV="1">
                <a:off x="1676400" y="190500"/>
                <a:ext cx="0" cy="190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205"/>
              <p:cNvSpPr>
                <a:spLocks noChangeArrowheads="1"/>
              </p:cNvSpPr>
              <p:nvPr/>
            </p:nvSpPr>
            <p:spPr bwMode="auto">
              <a:xfrm>
                <a:off x="1600200" y="152400"/>
                <a:ext cx="76200" cy="1143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06"/>
              <p:cNvSpPr>
                <a:spLocks noChangeArrowheads="1"/>
              </p:cNvSpPr>
              <p:nvPr/>
            </p:nvSpPr>
            <p:spPr bwMode="auto">
              <a:xfrm>
                <a:off x="1600200" y="571500"/>
                <a:ext cx="152400" cy="1905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207"/>
              <p:cNvSpPr>
                <a:spLocks noChangeArrowheads="1"/>
              </p:cNvSpPr>
              <p:nvPr/>
            </p:nvSpPr>
            <p:spPr bwMode="auto">
              <a:xfrm>
                <a:off x="1600200" y="533400"/>
                <a:ext cx="152400" cy="1143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8"/>
              <p:cNvSpPr>
                <a:spLocks noChangeShapeType="1"/>
              </p:cNvSpPr>
              <p:nvPr/>
            </p:nvSpPr>
            <p:spPr bwMode="auto">
              <a:xfrm>
                <a:off x="1676400" y="495300"/>
                <a:ext cx="0" cy="76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09"/>
              <p:cNvSpPr>
                <a:spLocks noChangeShapeType="1"/>
              </p:cNvSpPr>
              <p:nvPr/>
            </p:nvSpPr>
            <p:spPr bwMode="auto">
              <a:xfrm flipH="1" flipV="1">
                <a:off x="1714500" y="609600"/>
                <a:ext cx="1905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10"/>
              <p:cNvSpPr>
                <a:spLocks noChangeShapeType="1"/>
              </p:cNvSpPr>
              <p:nvPr/>
            </p:nvSpPr>
            <p:spPr bwMode="auto">
              <a:xfrm flipH="1" flipV="1">
                <a:off x="1434651" y="521059"/>
                <a:ext cx="165549" cy="885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211"/>
              <p:cNvGrpSpPr>
                <a:grpSpLocks/>
              </p:cNvGrpSpPr>
              <p:nvPr/>
            </p:nvGrpSpPr>
            <p:grpSpPr bwMode="auto">
              <a:xfrm>
                <a:off x="1371600" y="457200"/>
                <a:ext cx="76200" cy="76200"/>
                <a:chOff x="4896" y="2976"/>
                <a:chExt cx="96" cy="96"/>
              </a:xfrm>
            </p:grpSpPr>
            <p:grpSp>
              <p:nvGrpSpPr>
                <p:cNvPr id="29" name="Group 212"/>
                <p:cNvGrpSpPr>
                  <a:grpSpLocks/>
                </p:cNvGrpSpPr>
                <p:nvPr/>
              </p:nvGrpSpPr>
              <p:grpSpPr bwMode="auto">
                <a:xfrm rot="7248086">
                  <a:off x="4896" y="2976"/>
                  <a:ext cx="96" cy="96"/>
                  <a:chOff x="1680" y="3792"/>
                  <a:chExt cx="192" cy="192"/>
                </a:xfrm>
              </p:grpSpPr>
              <p:sp>
                <p:nvSpPr>
                  <p:cNvPr id="31" name="Arc 213"/>
                  <p:cNvSpPr>
                    <a:spLocks/>
                  </p:cNvSpPr>
                  <p:nvPr/>
                </p:nvSpPr>
                <p:spPr bwMode="auto">
                  <a:xfrm>
                    <a:off x="1776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Arc 214"/>
                  <p:cNvSpPr>
                    <a:spLocks/>
                  </p:cNvSpPr>
                  <p:nvPr/>
                </p:nvSpPr>
                <p:spPr bwMode="auto">
                  <a:xfrm flipH="1">
                    <a:off x="1680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Oval 215"/>
                <p:cNvSpPr>
                  <a:spLocks noChangeArrowheads="1"/>
                </p:cNvSpPr>
                <p:nvPr/>
              </p:nvSpPr>
              <p:spPr bwMode="auto">
                <a:xfrm>
                  <a:off x="494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Line 216"/>
              <p:cNvSpPr>
                <a:spLocks noChangeShapeType="1"/>
              </p:cNvSpPr>
              <p:nvPr/>
            </p:nvSpPr>
            <p:spPr bwMode="auto">
              <a:xfrm flipH="1">
                <a:off x="1600200" y="762000"/>
                <a:ext cx="762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17"/>
              <p:cNvSpPr>
                <a:spLocks noChangeShapeType="1"/>
              </p:cNvSpPr>
              <p:nvPr/>
            </p:nvSpPr>
            <p:spPr bwMode="auto">
              <a:xfrm>
                <a:off x="1676400" y="762000"/>
                <a:ext cx="1524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18"/>
              <p:cNvSpPr>
                <a:spLocks noChangeShapeType="1"/>
              </p:cNvSpPr>
              <p:nvPr/>
            </p:nvSpPr>
            <p:spPr bwMode="auto">
              <a:xfrm flipV="1">
                <a:off x="1828800" y="838200"/>
                <a:ext cx="762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19"/>
              <p:cNvSpPr>
                <a:spLocks noChangeShapeType="1"/>
              </p:cNvSpPr>
              <p:nvPr/>
            </p:nvSpPr>
            <p:spPr bwMode="auto">
              <a:xfrm>
                <a:off x="1600200" y="91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2833" y="160786"/>
              <a:ext cx="5100556" cy="1639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latin typeface="Times New Roman"/>
                  <a:cs typeface="Times New Roman"/>
                </a:rPr>
                <a:t>Robby:  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The Virtual Soda Can Collecting Robot</a:t>
              </a:r>
            </a:p>
            <a:p>
              <a:pPr algn="ctr"/>
              <a:r>
                <a:rPr lang="en-US" sz="2200" dirty="0">
                  <a:latin typeface="Times New Roman"/>
                  <a:cs typeface="Times New Roman"/>
                </a:rPr>
                <a:t>(Mitchell, 2009)</a:t>
              </a:r>
            </a:p>
            <a:p>
              <a:pPr algn="ctr"/>
              <a:endParaRPr lang="en-US" sz="2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3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  <a:cs typeface="Comic Sans MS"/>
              </a:rPr>
              <a:t>My hand-designed strategy: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Comic Sans MS"/>
              </a:rPr>
              <a:t>“If there is a can in the current site, pick it up.”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“Otherwise, if there is a can in one of the adjacent sites, move to that site.” 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“Otherwise, choose a random direction to move in, avoiding walls 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5287963"/>
            <a:ext cx="4572000" cy="15700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Average fitness of this strategy: 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346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(out of max possible </a:t>
            </a:r>
            <a:r>
              <a:rPr lang="en-US" dirty="0" err="1">
                <a:solidFill>
                  <a:schemeClr val="bg1"/>
                </a:solidFill>
                <a:latin typeface="+mn-lt"/>
                <a:sym typeface="Symbol" pitchFamily="18" charset="2"/>
              </a:rPr>
              <a:t></a:t>
            </a:r>
            <a:r>
              <a:rPr lang="en-US" dirty="0">
                <a:solidFill>
                  <a:schemeClr val="bg1"/>
                </a:solidFill>
                <a:latin typeface="+mn-lt"/>
                <a:sym typeface="Symbol" pitchFamily="18" charset="2"/>
              </a:rPr>
              <a:t> 500)</a:t>
            </a:r>
          </a:p>
          <a:p>
            <a:endParaRPr lang="en-US" dirty="0">
              <a:solidFill>
                <a:schemeClr val="bg1"/>
              </a:solidFill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  <a:cs typeface="Comic Sans MS"/>
              </a:rPr>
              <a:t>My hand-designed strategy: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“If there is a can in the current site, pick it up.”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“Otherwise, if there is a can in one of the adjacent sites, move to that site.” 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>
              <a:cs typeface="Comic Sans MS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>
                <a:cs typeface="Comic Sans MS"/>
              </a:rPr>
              <a:t>	</a:t>
            </a:r>
            <a:r>
              <a:rPr lang="en-US" sz="2400" dirty="0">
                <a:cs typeface="Comic Sans MS"/>
              </a:rPr>
              <a:t>“Otherwise, choose a random direction to move in, avoiding walls.”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5287963"/>
            <a:ext cx="4572000" cy="15700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Average fitness of this strategy:  </a:t>
            </a:r>
            <a:r>
              <a:rPr lang="en-US" b="1">
                <a:solidFill>
                  <a:srgbClr val="FF0000"/>
                </a:solidFill>
                <a:latin typeface="+mn-lt"/>
              </a:rPr>
              <a:t>346</a:t>
            </a:r>
            <a:r>
              <a:rPr lang="en-US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>
                <a:solidFill>
                  <a:schemeClr val="bg1"/>
                </a:solidFill>
                <a:latin typeface="+mn-lt"/>
              </a:rPr>
              <a:t>(out of max possible </a:t>
            </a:r>
            <a:r>
              <a:rPr lang="en-US">
                <a:solidFill>
                  <a:schemeClr val="bg1"/>
                </a:solidFill>
                <a:latin typeface="+mn-lt"/>
                <a:sym typeface="Symbol" pitchFamily="18" charset="2"/>
              </a:rPr>
              <a:t> 500)</a:t>
            </a:r>
          </a:p>
          <a:p>
            <a:endParaRPr lang="en-US">
              <a:solidFill>
                <a:schemeClr val="bg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572000" y="5287963"/>
            <a:ext cx="4572000" cy="157003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Average fitness of GA evolved strategy:  </a:t>
            </a:r>
            <a:r>
              <a:rPr lang="en-US" b="1">
                <a:solidFill>
                  <a:srgbClr val="FF0000"/>
                </a:solidFill>
                <a:latin typeface="+mn-lt"/>
              </a:rPr>
              <a:t>486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+mn-lt"/>
              </a:rPr>
              <a:t>(out of max possible </a:t>
            </a:r>
            <a:r>
              <a:rPr lang="en-US">
                <a:solidFill>
                  <a:schemeClr val="bg1"/>
                </a:solidFill>
                <a:latin typeface="+mn-lt"/>
                <a:sym typeface="Symbol" pitchFamily="18" charset="2"/>
              </a:rPr>
              <a:t> 500)</a:t>
            </a:r>
          </a:p>
          <a:p>
            <a:pPr algn="ctr"/>
            <a:endParaRPr lang="en-US">
              <a:solidFill>
                <a:schemeClr val="bg1"/>
              </a:solidFill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+mn-lt"/>
                <a:cs typeface="Comic Sans MS"/>
              </a:rPr>
              <a:t>One Run of the Genetic Algorithm</a:t>
            </a:r>
          </a:p>
        </p:txBody>
      </p:sp>
      <p:pic>
        <p:nvPicPr>
          <p:cNvPr id="52227" name="Picture 3" descr="C:\Documents and Settings\mm\My Documents\Courses\ML Spring 2007\Genetic Algorithms\2020.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462838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 rot="-5400000">
            <a:off x="-916781" y="3353594"/>
            <a:ext cx="360838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Best fitness in population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200400" y="6172200"/>
            <a:ext cx="28384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Generation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Generation 1</a:t>
            </a:r>
          </a:p>
        </p:txBody>
      </p:sp>
      <p:sp>
        <p:nvSpPr>
          <p:cNvPr id="522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Best fitness = </a:t>
            </a:r>
            <a:r>
              <a:rPr lang="en-US" sz="2800" smtClean="0">
                <a:latin typeface="Comic Sans MS" pitchFamily="66" charset="0"/>
                <a:sym typeface="Symbol" pitchFamily="18" charset="2"/>
              </a:rPr>
              <a:t>81</a:t>
            </a: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838200" y="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838200" y="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253" name="Rectangle 3"/>
            <p:cNvSpPr>
              <a:spLocks noChangeArrowheads="1"/>
            </p:cNvSpPr>
            <p:nvPr/>
          </p:nvSpPr>
          <p:spPr bwMode="auto">
            <a:xfrm>
              <a:off x="6865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4" name="Rectangle 4"/>
            <p:cNvSpPr>
              <a:spLocks noChangeArrowheads="1"/>
            </p:cNvSpPr>
            <p:nvPr/>
          </p:nvSpPr>
          <p:spPr bwMode="auto">
            <a:xfrm>
              <a:off x="6256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5" name="Rectangle 5"/>
            <p:cNvSpPr>
              <a:spLocks noChangeArrowheads="1"/>
            </p:cNvSpPr>
            <p:nvPr/>
          </p:nvSpPr>
          <p:spPr bwMode="auto">
            <a:xfrm>
              <a:off x="5646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6" name="Rectangle 6"/>
            <p:cNvSpPr>
              <a:spLocks noChangeArrowheads="1"/>
            </p:cNvSpPr>
            <p:nvPr/>
          </p:nvSpPr>
          <p:spPr bwMode="auto">
            <a:xfrm>
              <a:off x="5037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7" name="Rectangle 7"/>
            <p:cNvSpPr>
              <a:spLocks noChangeArrowheads="1"/>
            </p:cNvSpPr>
            <p:nvPr/>
          </p:nvSpPr>
          <p:spPr bwMode="auto">
            <a:xfrm>
              <a:off x="4427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8" name="Rectangle 8"/>
            <p:cNvSpPr>
              <a:spLocks noChangeArrowheads="1"/>
            </p:cNvSpPr>
            <p:nvPr/>
          </p:nvSpPr>
          <p:spPr bwMode="auto">
            <a:xfrm>
              <a:off x="3817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59" name="Rectangle 9"/>
            <p:cNvSpPr>
              <a:spLocks noChangeArrowheads="1"/>
            </p:cNvSpPr>
            <p:nvPr/>
          </p:nvSpPr>
          <p:spPr bwMode="auto">
            <a:xfrm>
              <a:off x="3208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60" name="Rectangle 10"/>
            <p:cNvSpPr>
              <a:spLocks noChangeArrowheads="1"/>
            </p:cNvSpPr>
            <p:nvPr/>
          </p:nvSpPr>
          <p:spPr bwMode="auto">
            <a:xfrm>
              <a:off x="2598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61" name="Rectangle 11"/>
            <p:cNvSpPr>
              <a:spLocks noChangeArrowheads="1"/>
            </p:cNvSpPr>
            <p:nvPr/>
          </p:nvSpPr>
          <p:spPr bwMode="auto">
            <a:xfrm>
              <a:off x="1989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62" name="Rectangle 12"/>
            <p:cNvSpPr>
              <a:spLocks noChangeArrowheads="1"/>
            </p:cNvSpPr>
            <p:nvPr/>
          </p:nvSpPr>
          <p:spPr bwMode="auto">
            <a:xfrm>
              <a:off x="1379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63" name="Line 113"/>
            <p:cNvSpPr>
              <a:spLocks noChangeShapeType="1"/>
            </p:cNvSpPr>
            <p:nvPr/>
          </p:nvSpPr>
          <p:spPr bwMode="auto">
            <a:xfrm>
              <a:off x="1379538" y="5864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14"/>
            <p:cNvSpPr>
              <a:spLocks noChangeShapeType="1"/>
            </p:cNvSpPr>
            <p:nvPr/>
          </p:nvSpPr>
          <p:spPr bwMode="auto">
            <a:xfrm>
              <a:off x="1379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115"/>
            <p:cNvSpPr>
              <a:spLocks noChangeShapeType="1"/>
            </p:cNvSpPr>
            <p:nvPr/>
          </p:nvSpPr>
          <p:spPr bwMode="auto">
            <a:xfrm>
              <a:off x="1989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16"/>
            <p:cNvSpPr>
              <a:spLocks noChangeShapeType="1"/>
            </p:cNvSpPr>
            <p:nvPr/>
          </p:nvSpPr>
          <p:spPr bwMode="auto">
            <a:xfrm>
              <a:off x="2598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117"/>
            <p:cNvSpPr>
              <a:spLocks noChangeShapeType="1"/>
            </p:cNvSpPr>
            <p:nvPr/>
          </p:nvSpPr>
          <p:spPr bwMode="auto">
            <a:xfrm>
              <a:off x="3208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118"/>
            <p:cNvSpPr>
              <a:spLocks noChangeShapeType="1"/>
            </p:cNvSpPr>
            <p:nvPr/>
          </p:nvSpPr>
          <p:spPr bwMode="auto">
            <a:xfrm>
              <a:off x="3817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119"/>
            <p:cNvSpPr>
              <a:spLocks noChangeShapeType="1"/>
            </p:cNvSpPr>
            <p:nvPr/>
          </p:nvSpPr>
          <p:spPr bwMode="auto">
            <a:xfrm>
              <a:off x="4427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Line 120"/>
            <p:cNvSpPr>
              <a:spLocks noChangeShapeType="1"/>
            </p:cNvSpPr>
            <p:nvPr/>
          </p:nvSpPr>
          <p:spPr bwMode="auto">
            <a:xfrm>
              <a:off x="5037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Line 121"/>
            <p:cNvSpPr>
              <a:spLocks noChangeShapeType="1"/>
            </p:cNvSpPr>
            <p:nvPr/>
          </p:nvSpPr>
          <p:spPr bwMode="auto">
            <a:xfrm>
              <a:off x="5646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Line 122"/>
            <p:cNvSpPr>
              <a:spLocks noChangeShapeType="1"/>
            </p:cNvSpPr>
            <p:nvPr/>
          </p:nvSpPr>
          <p:spPr bwMode="auto">
            <a:xfrm>
              <a:off x="6256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Line 123"/>
            <p:cNvSpPr>
              <a:spLocks noChangeShapeType="1"/>
            </p:cNvSpPr>
            <p:nvPr/>
          </p:nvSpPr>
          <p:spPr bwMode="auto">
            <a:xfrm>
              <a:off x="6865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Line 124"/>
            <p:cNvSpPr>
              <a:spLocks noChangeShapeType="1"/>
            </p:cNvSpPr>
            <p:nvPr/>
          </p:nvSpPr>
          <p:spPr bwMode="auto">
            <a:xfrm>
              <a:off x="7475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Rectangle 13"/>
            <p:cNvSpPr>
              <a:spLocks noChangeArrowheads="1"/>
            </p:cNvSpPr>
            <p:nvPr/>
          </p:nvSpPr>
          <p:spPr bwMode="auto">
            <a:xfrm>
              <a:off x="6865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76" name="Rectangle 14"/>
            <p:cNvSpPr>
              <a:spLocks noChangeArrowheads="1"/>
            </p:cNvSpPr>
            <p:nvPr/>
          </p:nvSpPr>
          <p:spPr bwMode="auto">
            <a:xfrm>
              <a:off x="6256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77" name="Rectangle 15"/>
            <p:cNvSpPr>
              <a:spLocks noChangeArrowheads="1"/>
            </p:cNvSpPr>
            <p:nvPr/>
          </p:nvSpPr>
          <p:spPr bwMode="auto">
            <a:xfrm>
              <a:off x="5646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78" name="Rectangle 16"/>
            <p:cNvSpPr>
              <a:spLocks noChangeArrowheads="1"/>
            </p:cNvSpPr>
            <p:nvPr/>
          </p:nvSpPr>
          <p:spPr bwMode="auto">
            <a:xfrm>
              <a:off x="5037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79" name="Rectangle 17"/>
            <p:cNvSpPr>
              <a:spLocks noChangeArrowheads="1"/>
            </p:cNvSpPr>
            <p:nvPr/>
          </p:nvSpPr>
          <p:spPr bwMode="auto">
            <a:xfrm>
              <a:off x="4427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0" name="Rectangle 18"/>
            <p:cNvSpPr>
              <a:spLocks noChangeArrowheads="1"/>
            </p:cNvSpPr>
            <p:nvPr/>
          </p:nvSpPr>
          <p:spPr bwMode="auto">
            <a:xfrm>
              <a:off x="3817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1" name="Rectangle 19"/>
            <p:cNvSpPr>
              <a:spLocks noChangeArrowheads="1"/>
            </p:cNvSpPr>
            <p:nvPr/>
          </p:nvSpPr>
          <p:spPr bwMode="auto">
            <a:xfrm>
              <a:off x="3208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2" name="Rectangle 20"/>
            <p:cNvSpPr>
              <a:spLocks noChangeArrowheads="1"/>
            </p:cNvSpPr>
            <p:nvPr/>
          </p:nvSpPr>
          <p:spPr bwMode="auto">
            <a:xfrm>
              <a:off x="2598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3" name="Rectangle 21"/>
            <p:cNvSpPr>
              <a:spLocks noChangeArrowheads="1"/>
            </p:cNvSpPr>
            <p:nvPr/>
          </p:nvSpPr>
          <p:spPr bwMode="auto">
            <a:xfrm>
              <a:off x="1989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4" name="Rectangle 22"/>
            <p:cNvSpPr>
              <a:spLocks noChangeArrowheads="1"/>
            </p:cNvSpPr>
            <p:nvPr/>
          </p:nvSpPr>
          <p:spPr bwMode="auto">
            <a:xfrm>
              <a:off x="1379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5" name="Rectangle 23"/>
            <p:cNvSpPr>
              <a:spLocks noChangeArrowheads="1"/>
            </p:cNvSpPr>
            <p:nvPr/>
          </p:nvSpPr>
          <p:spPr bwMode="auto">
            <a:xfrm>
              <a:off x="6865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6" name="Rectangle 24"/>
            <p:cNvSpPr>
              <a:spLocks noChangeArrowheads="1"/>
            </p:cNvSpPr>
            <p:nvPr/>
          </p:nvSpPr>
          <p:spPr bwMode="auto">
            <a:xfrm>
              <a:off x="6256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7" name="Rectangle 25"/>
            <p:cNvSpPr>
              <a:spLocks noChangeArrowheads="1"/>
            </p:cNvSpPr>
            <p:nvPr/>
          </p:nvSpPr>
          <p:spPr bwMode="auto">
            <a:xfrm>
              <a:off x="5646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8" name="Rectangle 26"/>
            <p:cNvSpPr>
              <a:spLocks noChangeArrowheads="1"/>
            </p:cNvSpPr>
            <p:nvPr/>
          </p:nvSpPr>
          <p:spPr bwMode="auto">
            <a:xfrm>
              <a:off x="5037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89" name="Rectangle 27"/>
            <p:cNvSpPr>
              <a:spLocks noChangeArrowheads="1"/>
            </p:cNvSpPr>
            <p:nvPr/>
          </p:nvSpPr>
          <p:spPr bwMode="auto">
            <a:xfrm>
              <a:off x="4427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0" name="Rectangle 28"/>
            <p:cNvSpPr>
              <a:spLocks noChangeArrowheads="1"/>
            </p:cNvSpPr>
            <p:nvPr/>
          </p:nvSpPr>
          <p:spPr bwMode="auto">
            <a:xfrm>
              <a:off x="3817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1" name="Rectangle 29"/>
            <p:cNvSpPr>
              <a:spLocks noChangeArrowheads="1"/>
            </p:cNvSpPr>
            <p:nvPr/>
          </p:nvSpPr>
          <p:spPr bwMode="auto">
            <a:xfrm>
              <a:off x="3208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2" name="Rectangle 30"/>
            <p:cNvSpPr>
              <a:spLocks noChangeArrowheads="1"/>
            </p:cNvSpPr>
            <p:nvPr/>
          </p:nvSpPr>
          <p:spPr bwMode="auto">
            <a:xfrm>
              <a:off x="2598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3" name="Rectangle 31"/>
            <p:cNvSpPr>
              <a:spLocks noChangeArrowheads="1"/>
            </p:cNvSpPr>
            <p:nvPr/>
          </p:nvSpPr>
          <p:spPr bwMode="auto">
            <a:xfrm>
              <a:off x="1989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4" name="Rectangle 32"/>
            <p:cNvSpPr>
              <a:spLocks noChangeArrowheads="1"/>
            </p:cNvSpPr>
            <p:nvPr/>
          </p:nvSpPr>
          <p:spPr bwMode="auto">
            <a:xfrm>
              <a:off x="1379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5" name="Rectangle 33"/>
            <p:cNvSpPr>
              <a:spLocks noChangeArrowheads="1"/>
            </p:cNvSpPr>
            <p:nvPr/>
          </p:nvSpPr>
          <p:spPr bwMode="auto">
            <a:xfrm>
              <a:off x="6865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6" name="Rectangle 34"/>
            <p:cNvSpPr>
              <a:spLocks noChangeArrowheads="1"/>
            </p:cNvSpPr>
            <p:nvPr/>
          </p:nvSpPr>
          <p:spPr bwMode="auto">
            <a:xfrm>
              <a:off x="6256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7" name="Rectangle 35"/>
            <p:cNvSpPr>
              <a:spLocks noChangeArrowheads="1"/>
            </p:cNvSpPr>
            <p:nvPr/>
          </p:nvSpPr>
          <p:spPr bwMode="auto">
            <a:xfrm>
              <a:off x="5646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8" name="Rectangle 36"/>
            <p:cNvSpPr>
              <a:spLocks noChangeArrowheads="1"/>
            </p:cNvSpPr>
            <p:nvPr/>
          </p:nvSpPr>
          <p:spPr bwMode="auto">
            <a:xfrm>
              <a:off x="5037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299" name="Rectangle 37"/>
            <p:cNvSpPr>
              <a:spLocks noChangeArrowheads="1"/>
            </p:cNvSpPr>
            <p:nvPr/>
          </p:nvSpPr>
          <p:spPr bwMode="auto">
            <a:xfrm>
              <a:off x="4427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0" name="Rectangle 38"/>
            <p:cNvSpPr>
              <a:spLocks noChangeArrowheads="1"/>
            </p:cNvSpPr>
            <p:nvPr/>
          </p:nvSpPr>
          <p:spPr bwMode="auto">
            <a:xfrm>
              <a:off x="3817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1" name="Rectangle 39"/>
            <p:cNvSpPr>
              <a:spLocks noChangeArrowheads="1"/>
            </p:cNvSpPr>
            <p:nvPr/>
          </p:nvSpPr>
          <p:spPr bwMode="auto">
            <a:xfrm>
              <a:off x="3208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2" name="Rectangle 40"/>
            <p:cNvSpPr>
              <a:spLocks noChangeArrowheads="1"/>
            </p:cNvSpPr>
            <p:nvPr/>
          </p:nvSpPr>
          <p:spPr bwMode="auto">
            <a:xfrm>
              <a:off x="2598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3" name="Rectangle 41"/>
            <p:cNvSpPr>
              <a:spLocks noChangeArrowheads="1"/>
            </p:cNvSpPr>
            <p:nvPr/>
          </p:nvSpPr>
          <p:spPr bwMode="auto">
            <a:xfrm>
              <a:off x="1989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4" name="Rectangle 42"/>
            <p:cNvSpPr>
              <a:spLocks noChangeArrowheads="1"/>
            </p:cNvSpPr>
            <p:nvPr/>
          </p:nvSpPr>
          <p:spPr bwMode="auto">
            <a:xfrm>
              <a:off x="1379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5" name="Rectangle 43"/>
            <p:cNvSpPr>
              <a:spLocks noChangeArrowheads="1"/>
            </p:cNvSpPr>
            <p:nvPr/>
          </p:nvSpPr>
          <p:spPr bwMode="auto">
            <a:xfrm>
              <a:off x="6865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6" name="Rectangle 44"/>
            <p:cNvSpPr>
              <a:spLocks noChangeArrowheads="1"/>
            </p:cNvSpPr>
            <p:nvPr/>
          </p:nvSpPr>
          <p:spPr bwMode="auto">
            <a:xfrm>
              <a:off x="6256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7" name="Rectangle 45"/>
            <p:cNvSpPr>
              <a:spLocks noChangeArrowheads="1"/>
            </p:cNvSpPr>
            <p:nvPr/>
          </p:nvSpPr>
          <p:spPr bwMode="auto">
            <a:xfrm>
              <a:off x="5646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8" name="Rectangle 46"/>
            <p:cNvSpPr>
              <a:spLocks noChangeArrowheads="1"/>
            </p:cNvSpPr>
            <p:nvPr/>
          </p:nvSpPr>
          <p:spPr bwMode="auto">
            <a:xfrm>
              <a:off x="5037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09" name="Rectangle 47"/>
            <p:cNvSpPr>
              <a:spLocks noChangeArrowheads="1"/>
            </p:cNvSpPr>
            <p:nvPr/>
          </p:nvSpPr>
          <p:spPr bwMode="auto">
            <a:xfrm>
              <a:off x="4427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0" name="Rectangle 48"/>
            <p:cNvSpPr>
              <a:spLocks noChangeArrowheads="1"/>
            </p:cNvSpPr>
            <p:nvPr/>
          </p:nvSpPr>
          <p:spPr bwMode="auto">
            <a:xfrm>
              <a:off x="3817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1" name="Rectangle 49"/>
            <p:cNvSpPr>
              <a:spLocks noChangeArrowheads="1"/>
            </p:cNvSpPr>
            <p:nvPr/>
          </p:nvSpPr>
          <p:spPr bwMode="auto">
            <a:xfrm>
              <a:off x="3208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2" name="Rectangle 50"/>
            <p:cNvSpPr>
              <a:spLocks noChangeArrowheads="1"/>
            </p:cNvSpPr>
            <p:nvPr/>
          </p:nvSpPr>
          <p:spPr bwMode="auto">
            <a:xfrm>
              <a:off x="2598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3" name="Rectangle 51"/>
            <p:cNvSpPr>
              <a:spLocks noChangeArrowheads="1"/>
            </p:cNvSpPr>
            <p:nvPr/>
          </p:nvSpPr>
          <p:spPr bwMode="auto">
            <a:xfrm>
              <a:off x="1989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4" name="Rectangle 52"/>
            <p:cNvSpPr>
              <a:spLocks noChangeArrowheads="1"/>
            </p:cNvSpPr>
            <p:nvPr/>
          </p:nvSpPr>
          <p:spPr bwMode="auto">
            <a:xfrm>
              <a:off x="1379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5" name="Rectangle 53"/>
            <p:cNvSpPr>
              <a:spLocks noChangeArrowheads="1"/>
            </p:cNvSpPr>
            <p:nvPr/>
          </p:nvSpPr>
          <p:spPr bwMode="auto">
            <a:xfrm>
              <a:off x="6865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6" name="Rectangle 54"/>
            <p:cNvSpPr>
              <a:spLocks noChangeArrowheads="1"/>
            </p:cNvSpPr>
            <p:nvPr/>
          </p:nvSpPr>
          <p:spPr bwMode="auto">
            <a:xfrm>
              <a:off x="6256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7" name="Rectangle 55"/>
            <p:cNvSpPr>
              <a:spLocks noChangeArrowheads="1"/>
            </p:cNvSpPr>
            <p:nvPr/>
          </p:nvSpPr>
          <p:spPr bwMode="auto">
            <a:xfrm>
              <a:off x="5646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8" name="Rectangle 56"/>
            <p:cNvSpPr>
              <a:spLocks noChangeArrowheads="1"/>
            </p:cNvSpPr>
            <p:nvPr/>
          </p:nvSpPr>
          <p:spPr bwMode="auto">
            <a:xfrm>
              <a:off x="5037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19" name="Rectangle 57"/>
            <p:cNvSpPr>
              <a:spLocks noChangeArrowheads="1"/>
            </p:cNvSpPr>
            <p:nvPr/>
          </p:nvSpPr>
          <p:spPr bwMode="auto">
            <a:xfrm>
              <a:off x="4427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0" name="Rectangle 58"/>
            <p:cNvSpPr>
              <a:spLocks noChangeArrowheads="1"/>
            </p:cNvSpPr>
            <p:nvPr/>
          </p:nvSpPr>
          <p:spPr bwMode="auto">
            <a:xfrm>
              <a:off x="3817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1" name="Rectangle 59"/>
            <p:cNvSpPr>
              <a:spLocks noChangeArrowheads="1"/>
            </p:cNvSpPr>
            <p:nvPr/>
          </p:nvSpPr>
          <p:spPr bwMode="auto">
            <a:xfrm>
              <a:off x="3208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2" name="Rectangle 60"/>
            <p:cNvSpPr>
              <a:spLocks noChangeArrowheads="1"/>
            </p:cNvSpPr>
            <p:nvPr/>
          </p:nvSpPr>
          <p:spPr bwMode="auto">
            <a:xfrm>
              <a:off x="2598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3" name="Rectangle 61"/>
            <p:cNvSpPr>
              <a:spLocks noChangeArrowheads="1"/>
            </p:cNvSpPr>
            <p:nvPr/>
          </p:nvSpPr>
          <p:spPr bwMode="auto">
            <a:xfrm>
              <a:off x="1989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4" name="Rectangle 62"/>
            <p:cNvSpPr>
              <a:spLocks noChangeArrowheads="1"/>
            </p:cNvSpPr>
            <p:nvPr/>
          </p:nvSpPr>
          <p:spPr bwMode="auto">
            <a:xfrm>
              <a:off x="1379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5" name="Rectangle 63"/>
            <p:cNvSpPr>
              <a:spLocks noChangeArrowheads="1"/>
            </p:cNvSpPr>
            <p:nvPr/>
          </p:nvSpPr>
          <p:spPr bwMode="auto">
            <a:xfrm>
              <a:off x="6865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6" name="Rectangle 64"/>
            <p:cNvSpPr>
              <a:spLocks noChangeArrowheads="1"/>
            </p:cNvSpPr>
            <p:nvPr/>
          </p:nvSpPr>
          <p:spPr bwMode="auto">
            <a:xfrm>
              <a:off x="6256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7" name="Rectangle 65"/>
            <p:cNvSpPr>
              <a:spLocks noChangeArrowheads="1"/>
            </p:cNvSpPr>
            <p:nvPr/>
          </p:nvSpPr>
          <p:spPr bwMode="auto">
            <a:xfrm>
              <a:off x="5646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8" name="Rectangle 66"/>
            <p:cNvSpPr>
              <a:spLocks noChangeArrowheads="1"/>
            </p:cNvSpPr>
            <p:nvPr/>
          </p:nvSpPr>
          <p:spPr bwMode="auto">
            <a:xfrm>
              <a:off x="5037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29" name="Rectangle 67"/>
            <p:cNvSpPr>
              <a:spLocks noChangeArrowheads="1"/>
            </p:cNvSpPr>
            <p:nvPr/>
          </p:nvSpPr>
          <p:spPr bwMode="auto">
            <a:xfrm>
              <a:off x="4427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0" name="Rectangle 68"/>
            <p:cNvSpPr>
              <a:spLocks noChangeArrowheads="1"/>
            </p:cNvSpPr>
            <p:nvPr/>
          </p:nvSpPr>
          <p:spPr bwMode="auto">
            <a:xfrm>
              <a:off x="3817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1" name="Rectangle 69"/>
            <p:cNvSpPr>
              <a:spLocks noChangeArrowheads="1"/>
            </p:cNvSpPr>
            <p:nvPr/>
          </p:nvSpPr>
          <p:spPr bwMode="auto">
            <a:xfrm>
              <a:off x="3208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2" name="Rectangle 70"/>
            <p:cNvSpPr>
              <a:spLocks noChangeArrowheads="1"/>
            </p:cNvSpPr>
            <p:nvPr/>
          </p:nvSpPr>
          <p:spPr bwMode="auto">
            <a:xfrm>
              <a:off x="2598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3" name="Rectangle 71"/>
            <p:cNvSpPr>
              <a:spLocks noChangeArrowheads="1"/>
            </p:cNvSpPr>
            <p:nvPr/>
          </p:nvSpPr>
          <p:spPr bwMode="auto">
            <a:xfrm>
              <a:off x="1989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4" name="Rectangle 72"/>
            <p:cNvSpPr>
              <a:spLocks noChangeArrowheads="1"/>
            </p:cNvSpPr>
            <p:nvPr/>
          </p:nvSpPr>
          <p:spPr bwMode="auto">
            <a:xfrm>
              <a:off x="1379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5" name="Rectangle 73"/>
            <p:cNvSpPr>
              <a:spLocks noChangeArrowheads="1"/>
            </p:cNvSpPr>
            <p:nvPr/>
          </p:nvSpPr>
          <p:spPr bwMode="auto">
            <a:xfrm>
              <a:off x="6865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6" name="Rectangle 74"/>
            <p:cNvSpPr>
              <a:spLocks noChangeArrowheads="1"/>
            </p:cNvSpPr>
            <p:nvPr/>
          </p:nvSpPr>
          <p:spPr bwMode="auto">
            <a:xfrm>
              <a:off x="6256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7" name="Rectangle 75"/>
            <p:cNvSpPr>
              <a:spLocks noChangeArrowheads="1"/>
            </p:cNvSpPr>
            <p:nvPr/>
          </p:nvSpPr>
          <p:spPr bwMode="auto">
            <a:xfrm>
              <a:off x="5646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8" name="Rectangle 76"/>
            <p:cNvSpPr>
              <a:spLocks noChangeArrowheads="1"/>
            </p:cNvSpPr>
            <p:nvPr/>
          </p:nvSpPr>
          <p:spPr bwMode="auto">
            <a:xfrm>
              <a:off x="5037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39" name="Rectangle 77"/>
            <p:cNvSpPr>
              <a:spLocks noChangeArrowheads="1"/>
            </p:cNvSpPr>
            <p:nvPr/>
          </p:nvSpPr>
          <p:spPr bwMode="auto">
            <a:xfrm>
              <a:off x="4427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0" name="Rectangle 78"/>
            <p:cNvSpPr>
              <a:spLocks noChangeArrowheads="1"/>
            </p:cNvSpPr>
            <p:nvPr/>
          </p:nvSpPr>
          <p:spPr bwMode="auto">
            <a:xfrm>
              <a:off x="3817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1" name="Rectangle 79"/>
            <p:cNvSpPr>
              <a:spLocks noChangeArrowheads="1"/>
            </p:cNvSpPr>
            <p:nvPr/>
          </p:nvSpPr>
          <p:spPr bwMode="auto">
            <a:xfrm>
              <a:off x="3208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2" name="Rectangle 80"/>
            <p:cNvSpPr>
              <a:spLocks noChangeArrowheads="1"/>
            </p:cNvSpPr>
            <p:nvPr/>
          </p:nvSpPr>
          <p:spPr bwMode="auto">
            <a:xfrm>
              <a:off x="2598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3" name="Rectangle 81"/>
            <p:cNvSpPr>
              <a:spLocks noChangeArrowheads="1"/>
            </p:cNvSpPr>
            <p:nvPr/>
          </p:nvSpPr>
          <p:spPr bwMode="auto">
            <a:xfrm>
              <a:off x="1989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4" name="Rectangle 82"/>
            <p:cNvSpPr>
              <a:spLocks noChangeArrowheads="1"/>
            </p:cNvSpPr>
            <p:nvPr/>
          </p:nvSpPr>
          <p:spPr bwMode="auto">
            <a:xfrm>
              <a:off x="1379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5" name="Rectangle 83"/>
            <p:cNvSpPr>
              <a:spLocks noChangeArrowheads="1"/>
            </p:cNvSpPr>
            <p:nvPr/>
          </p:nvSpPr>
          <p:spPr bwMode="auto">
            <a:xfrm>
              <a:off x="6865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6" name="Rectangle 84"/>
            <p:cNvSpPr>
              <a:spLocks noChangeArrowheads="1"/>
            </p:cNvSpPr>
            <p:nvPr/>
          </p:nvSpPr>
          <p:spPr bwMode="auto">
            <a:xfrm>
              <a:off x="6256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7" name="Rectangle 85"/>
            <p:cNvSpPr>
              <a:spLocks noChangeArrowheads="1"/>
            </p:cNvSpPr>
            <p:nvPr/>
          </p:nvSpPr>
          <p:spPr bwMode="auto">
            <a:xfrm>
              <a:off x="5646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8" name="Rectangle 86"/>
            <p:cNvSpPr>
              <a:spLocks noChangeArrowheads="1"/>
            </p:cNvSpPr>
            <p:nvPr/>
          </p:nvSpPr>
          <p:spPr bwMode="auto">
            <a:xfrm>
              <a:off x="5037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49" name="Rectangle 87"/>
            <p:cNvSpPr>
              <a:spLocks noChangeArrowheads="1"/>
            </p:cNvSpPr>
            <p:nvPr/>
          </p:nvSpPr>
          <p:spPr bwMode="auto">
            <a:xfrm>
              <a:off x="4427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0" name="Rectangle 88"/>
            <p:cNvSpPr>
              <a:spLocks noChangeArrowheads="1"/>
            </p:cNvSpPr>
            <p:nvPr/>
          </p:nvSpPr>
          <p:spPr bwMode="auto">
            <a:xfrm>
              <a:off x="3817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1" name="Rectangle 89"/>
            <p:cNvSpPr>
              <a:spLocks noChangeArrowheads="1"/>
            </p:cNvSpPr>
            <p:nvPr/>
          </p:nvSpPr>
          <p:spPr bwMode="auto">
            <a:xfrm>
              <a:off x="3208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2" name="Rectangle 90"/>
            <p:cNvSpPr>
              <a:spLocks noChangeArrowheads="1"/>
            </p:cNvSpPr>
            <p:nvPr/>
          </p:nvSpPr>
          <p:spPr bwMode="auto">
            <a:xfrm>
              <a:off x="2598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3" name="Rectangle 91"/>
            <p:cNvSpPr>
              <a:spLocks noChangeArrowheads="1"/>
            </p:cNvSpPr>
            <p:nvPr/>
          </p:nvSpPr>
          <p:spPr bwMode="auto">
            <a:xfrm>
              <a:off x="1989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4" name="Rectangle 92"/>
            <p:cNvSpPr>
              <a:spLocks noChangeArrowheads="1"/>
            </p:cNvSpPr>
            <p:nvPr/>
          </p:nvSpPr>
          <p:spPr bwMode="auto">
            <a:xfrm>
              <a:off x="1379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5" name="Rectangle 93"/>
            <p:cNvSpPr>
              <a:spLocks noChangeArrowheads="1"/>
            </p:cNvSpPr>
            <p:nvPr/>
          </p:nvSpPr>
          <p:spPr bwMode="auto">
            <a:xfrm>
              <a:off x="6865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6" name="Rectangle 94"/>
            <p:cNvSpPr>
              <a:spLocks noChangeArrowheads="1"/>
            </p:cNvSpPr>
            <p:nvPr/>
          </p:nvSpPr>
          <p:spPr bwMode="auto">
            <a:xfrm>
              <a:off x="6256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7" name="Rectangle 95"/>
            <p:cNvSpPr>
              <a:spLocks noChangeArrowheads="1"/>
            </p:cNvSpPr>
            <p:nvPr/>
          </p:nvSpPr>
          <p:spPr bwMode="auto">
            <a:xfrm>
              <a:off x="5646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8" name="Rectangle 96"/>
            <p:cNvSpPr>
              <a:spLocks noChangeArrowheads="1"/>
            </p:cNvSpPr>
            <p:nvPr/>
          </p:nvSpPr>
          <p:spPr bwMode="auto">
            <a:xfrm>
              <a:off x="5037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59" name="Rectangle 97"/>
            <p:cNvSpPr>
              <a:spLocks noChangeArrowheads="1"/>
            </p:cNvSpPr>
            <p:nvPr/>
          </p:nvSpPr>
          <p:spPr bwMode="auto">
            <a:xfrm>
              <a:off x="4427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0" name="Rectangle 98"/>
            <p:cNvSpPr>
              <a:spLocks noChangeArrowheads="1"/>
            </p:cNvSpPr>
            <p:nvPr/>
          </p:nvSpPr>
          <p:spPr bwMode="auto">
            <a:xfrm>
              <a:off x="3817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1" name="Rectangle 99"/>
            <p:cNvSpPr>
              <a:spLocks noChangeArrowheads="1"/>
            </p:cNvSpPr>
            <p:nvPr/>
          </p:nvSpPr>
          <p:spPr bwMode="auto">
            <a:xfrm>
              <a:off x="3208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2" name="Rectangle 100"/>
            <p:cNvSpPr>
              <a:spLocks noChangeArrowheads="1"/>
            </p:cNvSpPr>
            <p:nvPr/>
          </p:nvSpPr>
          <p:spPr bwMode="auto">
            <a:xfrm>
              <a:off x="2598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3" name="Rectangle 101"/>
            <p:cNvSpPr>
              <a:spLocks noChangeArrowheads="1"/>
            </p:cNvSpPr>
            <p:nvPr/>
          </p:nvSpPr>
          <p:spPr bwMode="auto">
            <a:xfrm>
              <a:off x="1989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4" name="Rectangle 102"/>
            <p:cNvSpPr>
              <a:spLocks noChangeArrowheads="1"/>
            </p:cNvSpPr>
            <p:nvPr/>
          </p:nvSpPr>
          <p:spPr bwMode="auto">
            <a:xfrm>
              <a:off x="1379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3365" name="Line 103"/>
            <p:cNvSpPr>
              <a:spLocks noChangeShapeType="1"/>
            </p:cNvSpPr>
            <p:nvPr/>
          </p:nvSpPr>
          <p:spPr bwMode="auto">
            <a:xfrm>
              <a:off x="1379538" y="688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Line 104"/>
            <p:cNvSpPr>
              <a:spLocks noChangeShapeType="1"/>
            </p:cNvSpPr>
            <p:nvPr/>
          </p:nvSpPr>
          <p:spPr bwMode="auto">
            <a:xfrm>
              <a:off x="1379538" y="1206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Line 105"/>
            <p:cNvSpPr>
              <a:spLocks noChangeShapeType="1"/>
            </p:cNvSpPr>
            <p:nvPr/>
          </p:nvSpPr>
          <p:spPr bwMode="auto">
            <a:xfrm>
              <a:off x="1379538" y="1724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Line 106"/>
            <p:cNvSpPr>
              <a:spLocks noChangeShapeType="1"/>
            </p:cNvSpPr>
            <p:nvPr/>
          </p:nvSpPr>
          <p:spPr bwMode="auto">
            <a:xfrm>
              <a:off x="1379538" y="2241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Line 107"/>
            <p:cNvSpPr>
              <a:spLocks noChangeShapeType="1"/>
            </p:cNvSpPr>
            <p:nvPr/>
          </p:nvSpPr>
          <p:spPr bwMode="auto">
            <a:xfrm>
              <a:off x="1379538" y="2759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Line 108"/>
            <p:cNvSpPr>
              <a:spLocks noChangeShapeType="1"/>
            </p:cNvSpPr>
            <p:nvPr/>
          </p:nvSpPr>
          <p:spPr bwMode="auto">
            <a:xfrm>
              <a:off x="1379538" y="3276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Line 109"/>
            <p:cNvSpPr>
              <a:spLocks noChangeShapeType="1"/>
            </p:cNvSpPr>
            <p:nvPr/>
          </p:nvSpPr>
          <p:spPr bwMode="auto">
            <a:xfrm>
              <a:off x="1379538" y="3794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Line 110"/>
            <p:cNvSpPr>
              <a:spLocks noChangeShapeType="1"/>
            </p:cNvSpPr>
            <p:nvPr/>
          </p:nvSpPr>
          <p:spPr bwMode="auto">
            <a:xfrm>
              <a:off x="1379538" y="4311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Line 111"/>
            <p:cNvSpPr>
              <a:spLocks noChangeShapeType="1"/>
            </p:cNvSpPr>
            <p:nvPr/>
          </p:nvSpPr>
          <p:spPr bwMode="auto">
            <a:xfrm>
              <a:off x="1379538" y="4829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4" name="Line 112"/>
            <p:cNvSpPr>
              <a:spLocks noChangeShapeType="1"/>
            </p:cNvSpPr>
            <p:nvPr/>
          </p:nvSpPr>
          <p:spPr bwMode="auto">
            <a:xfrm>
              <a:off x="1379538" y="5346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5" name="Text Box 125"/>
            <p:cNvSpPr txBox="1">
              <a:spLocks noChangeArrowheads="1"/>
            </p:cNvSpPr>
            <p:nvPr/>
          </p:nvSpPr>
          <p:spPr bwMode="auto">
            <a:xfrm>
              <a:off x="1058863" y="727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3376" name="Text Box 126"/>
            <p:cNvSpPr txBox="1">
              <a:spLocks noChangeArrowheads="1"/>
            </p:cNvSpPr>
            <p:nvPr/>
          </p:nvSpPr>
          <p:spPr bwMode="auto">
            <a:xfrm>
              <a:off x="1058863" y="958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3377" name="Text Box 127"/>
            <p:cNvSpPr txBox="1">
              <a:spLocks noChangeArrowheads="1"/>
            </p:cNvSpPr>
            <p:nvPr/>
          </p:nvSpPr>
          <p:spPr bwMode="auto">
            <a:xfrm>
              <a:off x="1531938" y="307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477000" y="8207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5867400" y="8207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086600" y="8207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600200" y="12985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114800" y="12985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2819400" y="12985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648200" y="12985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257800" y="18113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5867400" y="18113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724400" y="23241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2819400" y="18113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600200" y="18113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038600" y="23241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429000" y="18113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257800" y="23241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429000" y="23241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038600" y="28400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257800" y="28400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648200" y="28400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429000" y="33734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724400" y="33734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5943600" y="33734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477000" y="33734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676400" y="39068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819400" y="39068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286000" y="39068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162800" y="39068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648200" y="39068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257800" y="39068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248" name="Group 286"/>
            <p:cNvGrpSpPr>
              <a:grpSpLocks/>
            </p:cNvGrpSpPr>
            <p:nvPr/>
          </p:nvGrpSpPr>
          <p:grpSpPr bwMode="auto">
            <a:xfrm>
              <a:off x="1676400" y="44196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249" name="Group 286"/>
            <p:cNvGrpSpPr>
              <a:grpSpLocks/>
            </p:cNvGrpSpPr>
            <p:nvPr/>
          </p:nvGrpSpPr>
          <p:grpSpPr bwMode="auto">
            <a:xfrm>
              <a:off x="5943600" y="39068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250" name="Group 286"/>
            <p:cNvGrpSpPr>
              <a:grpSpLocks/>
            </p:cNvGrpSpPr>
            <p:nvPr/>
          </p:nvGrpSpPr>
          <p:grpSpPr bwMode="auto">
            <a:xfrm>
              <a:off x="2209800" y="44196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252" name="Group 286"/>
            <p:cNvGrpSpPr>
              <a:grpSpLocks/>
            </p:cNvGrpSpPr>
            <p:nvPr/>
          </p:nvGrpSpPr>
          <p:grpSpPr bwMode="auto">
            <a:xfrm>
              <a:off x="7162800" y="44196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477000" y="39068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1600200" y="48974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3429000" y="48974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5257800" y="44196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5867400" y="44196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1600200" y="54308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2209800" y="54308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78" name="Group 1393"/>
            <p:cNvGrpSpPr>
              <a:grpSpLocks/>
            </p:cNvGrpSpPr>
            <p:nvPr/>
          </p:nvGrpSpPr>
          <p:grpSpPr bwMode="auto">
            <a:xfrm>
              <a:off x="1143000" y="152400"/>
              <a:ext cx="834573" cy="994226"/>
              <a:chOff x="2514602" y="990600"/>
              <a:chExt cx="834573" cy="994226"/>
            </a:xfrm>
          </p:grpSpPr>
          <p:grpSp>
            <p:nvGrpSpPr>
              <p:cNvPr id="53379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3465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6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69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1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2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3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4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380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3381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3482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483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48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47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7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79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464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82" name="Group 286"/>
            <p:cNvGrpSpPr>
              <a:grpSpLocks/>
            </p:cNvGrpSpPr>
            <p:nvPr/>
          </p:nvGrpSpPr>
          <p:grpSpPr bwMode="auto">
            <a:xfrm>
              <a:off x="4038600" y="48974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3" name="Group 286"/>
            <p:cNvGrpSpPr>
              <a:grpSpLocks/>
            </p:cNvGrpSpPr>
            <p:nvPr/>
          </p:nvGrpSpPr>
          <p:grpSpPr bwMode="auto">
            <a:xfrm>
              <a:off x="4648200" y="44196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4" name="Group 304"/>
            <p:cNvGrpSpPr>
              <a:grpSpLocks/>
            </p:cNvGrpSpPr>
            <p:nvPr/>
          </p:nvGrpSpPr>
          <p:grpSpPr bwMode="auto">
            <a:xfrm>
              <a:off x="2819400" y="7620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5" name="Group 230"/>
            <p:cNvGrpSpPr>
              <a:grpSpLocks/>
            </p:cNvGrpSpPr>
            <p:nvPr/>
          </p:nvGrpSpPr>
          <p:grpSpPr bwMode="auto">
            <a:xfrm>
              <a:off x="3429000" y="12985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6" name="Group 274"/>
            <p:cNvGrpSpPr>
              <a:grpSpLocks/>
            </p:cNvGrpSpPr>
            <p:nvPr/>
          </p:nvGrpSpPr>
          <p:grpSpPr bwMode="auto">
            <a:xfrm>
              <a:off x="4648200" y="18113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7" name="Group 286"/>
            <p:cNvGrpSpPr>
              <a:grpSpLocks/>
            </p:cNvGrpSpPr>
            <p:nvPr/>
          </p:nvGrpSpPr>
          <p:grpSpPr bwMode="auto">
            <a:xfrm>
              <a:off x="4648200" y="48974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8" name="Group 286"/>
            <p:cNvGrpSpPr>
              <a:grpSpLocks/>
            </p:cNvGrpSpPr>
            <p:nvPr/>
          </p:nvGrpSpPr>
          <p:grpSpPr bwMode="auto">
            <a:xfrm>
              <a:off x="5257800" y="48974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89" name="Group 286"/>
            <p:cNvGrpSpPr>
              <a:grpSpLocks/>
            </p:cNvGrpSpPr>
            <p:nvPr/>
          </p:nvGrpSpPr>
          <p:grpSpPr bwMode="auto">
            <a:xfrm>
              <a:off x="5867400" y="48974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90" name="Group 286"/>
            <p:cNvGrpSpPr>
              <a:grpSpLocks/>
            </p:cNvGrpSpPr>
            <p:nvPr/>
          </p:nvGrpSpPr>
          <p:grpSpPr bwMode="auto">
            <a:xfrm>
              <a:off x="5867400" y="54308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91" name="Group 286"/>
            <p:cNvGrpSpPr>
              <a:grpSpLocks/>
            </p:cNvGrpSpPr>
            <p:nvPr/>
          </p:nvGrpSpPr>
          <p:grpSpPr bwMode="auto">
            <a:xfrm>
              <a:off x="6553200" y="54308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3392" name="Group 286"/>
            <p:cNvGrpSpPr>
              <a:grpSpLocks/>
            </p:cNvGrpSpPr>
            <p:nvPr/>
          </p:nvGrpSpPr>
          <p:grpSpPr bwMode="auto">
            <a:xfrm>
              <a:off x="7086600" y="54308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3251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0		Score: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27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7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7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28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0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1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2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3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4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5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6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7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438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9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440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440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4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5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6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7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6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4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447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449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9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0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0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47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447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450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1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50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50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0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0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0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49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47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79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89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4275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		Score: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30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1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2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3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4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5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6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7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8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39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0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1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1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1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541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1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542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542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96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97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98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30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26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27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28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29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0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1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2" name="Group 1393"/>
            <p:cNvGrpSpPr>
              <a:grpSpLocks/>
            </p:cNvGrpSpPr>
            <p:nvPr/>
          </p:nvGrpSpPr>
          <p:grpSpPr bwMode="auto">
            <a:xfrm>
              <a:off x="12192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543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551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2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2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2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2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43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543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553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3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553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52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2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2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3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51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43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7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39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0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1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447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5299" name="TextBox 354"/>
          <p:cNvSpPr txBox="1">
            <a:spLocks noChangeArrowheads="1"/>
          </p:cNvSpPr>
          <p:nvPr/>
        </p:nvSpPr>
        <p:spPr bwMode="auto">
          <a:xfrm>
            <a:off x="0" y="0"/>
            <a:ext cx="517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5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2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2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2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2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2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3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4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4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5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6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7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8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39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0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1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2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643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644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644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32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321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32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324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645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654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4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54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4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4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645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645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655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5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55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55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5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5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5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53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45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59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60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61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6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6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64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6323" name="TextBox 354"/>
          <p:cNvSpPr txBox="1">
            <a:spLocks noChangeArrowheads="1"/>
          </p:cNvSpPr>
          <p:nvPr/>
        </p:nvSpPr>
        <p:spPr bwMode="auto">
          <a:xfrm>
            <a:off x="0" y="0"/>
            <a:ext cx="5170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5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34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5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7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8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39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0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1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2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3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4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5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6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746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747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747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4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5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6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7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7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4" name="Group 1393"/>
            <p:cNvGrpSpPr>
              <a:grpSpLocks/>
            </p:cNvGrpSpPr>
            <p:nvPr/>
          </p:nvGrpSpPr>
          <p:grpSpPr bwMode="auto">
            <a:xfrm>
              <a:off x="12192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748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7564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65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66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6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68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6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70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71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72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73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748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748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7581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82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758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57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76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7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78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63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48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89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7499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7347" name="TextBox 354"/>
          <p:cNvSpPr txBox="1">
            <a:spLocks noChangeArrowheads="1"/>
          </p:cNvSpPr>
          <p:nvPr/>
        </p:nvSpPr>
        <p:spPr bwMode="auto">
          <a:xfrm>
            <a:off x="0" y="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3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10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7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7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8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8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8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8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9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9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9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39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0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1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2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3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4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5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6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7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848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849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849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368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369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370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37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49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49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4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850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858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8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9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9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9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9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9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50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850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860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60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59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58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50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09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8519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8371" name="TextBox 354"/>
          <p:cNvSpPr txBox="1">
            <a:spLocks noChangeArrowheads="1"/>
          </p:cNvSpPr>
          <p:nvPr/>
        </p:nvSpPr>
        <p:spPr bwMode="auto">
          <a:xfrm>
            <a:off x="0" y="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3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10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Robby’s World</a:t>
            </a:r>
          </a:p>
        </p:txBody>
      </p:sp>
      <p:pic>
        <p:nvPicPr>
          <p:cNvPr id="131075" name="Picture 4" descr="RobbyWorl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720" y="937587"/>
            <a:ext cx="6345111" cy="5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9374" y="2464960"/>
            <a:ext cx="1255385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Soda can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54424" y="2872311"/>
            <a:ext cx="1712396" cy="43297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57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9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39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39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0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2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3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4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5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6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7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8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49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5950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1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5952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5952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22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27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3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4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5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6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7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8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39" name="Group 1393"/>
            <p:cNvGrpSpPr>
              <a:grpSpLocks/>
            </p:cNvGrpSpPr>
            <p:nvPr/>
          </p:nvGrpSpPr>
          <p:grpSpPr bwMode="auto">
            <a:xfrm>
              <a:off x="12192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5964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5961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1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61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2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2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964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964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5962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3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62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62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2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2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2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61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64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4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4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4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964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59395" name="TextBox 354"/>
          <p:cNvSpPr txBox="1">
            <a:spLocks noChangeArrowheads="1"/>
          </p:cNvSpPr>
          <p:nvPr/>
        </p:nvSpPr>
        <p:spPr bwMode="auto">
          <a:xfrm>
            <a:off x="0" y="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4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15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42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2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3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3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4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5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6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7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8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49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0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1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2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3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3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3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053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3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4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054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054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416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417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418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42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46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47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48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49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0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1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2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6055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063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3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3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3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4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64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4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4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055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055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065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5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65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64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4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4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5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63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55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7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59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0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1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0567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0419" name="TextBox 354"/>
          <p:cNvSpPr txBox="1">
            <a:spLocks noChangeArrowheads="1"/>
          </p:cNvSpPr>
          <p:nvPr/>
        </p:nvSpPr>
        <p:spPr bwMode="auto">
          <a:xfrm>
            <a:off x="0" y="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4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15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Generation 14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Best fitness = </a:t>
            </a:r>
            <a:r>
              <a:rPr lang="en-US" sz="2800" smtClean="0">
                <a:latin typeface="Comic Sans MS" pitchFamily="66" charset="0"/>
                <a:sym typeface="Symbol" pitchFamily="18" charset="2"/>
              </a:rPr>
              <a:t>1</a:t>
            </a: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838200" y="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838200" y="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469" name="Rectangle 3"/>
            <p:cNvSpPr>
              <a:spLocks noChangeArrowheads="1"/>
            </p:cNvSpPr>
            <p:nvPr/>
          </p:nvSpPr>
          <p:spPr bwMode="auto">
            <a:xfrm>
              <a:off x="6865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0" name="Rectangle 4"/>
            <p:cNvSpPr>
              <a:spLocks noChangeArrowheads="1"/>
            </p:cNvSpPr>
            <p:nvPr/>
          </p:nvSpPr>
          <p:spPr bwMode="auto">
            <a:xfrm>
              <a:off x="6256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1" name="Rectangle 5"/>
            <p:cNvSpPr>
              <a:spLocks noChangeArrowheads="1"/>
            </p:cNvSpPr>
            <p:nvPr/>
          </p:nvSpPr>
          <p:spPr bwMode="auto">
            <a:xfrm>
              <a:off x="5646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2" name="Rectangle 6"/>
            <p:cNvSpPr>
              <a:spLocks noChangeArrowheads="1"/>
            </p:cNvSpPr>
            <p:nvPr/>
          </p:nvSpPr>
          <p:spPr bwMode="auto">
            <a:xfrm>
              <a:off x="5037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4427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3817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5" name="Rectangle 9"/>
            <p:cNvSpPr>
              <a:spLocks noChangeArrowheads="1"/>
            </p:cNvSpPr>
            <p:nvPr/>
          </p:nvSpPr>
          <p:spPr bwMode="auto">
            <a:xfrm>
              <a:off x="3208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6" name="Rectangle 10"/>
            <p:cNvSpPr>
              <a:spLocks noChangeArrowheads="1"/>
            </p:cNvSpPr>
            <p:nvPr/>
          </p:nvSpPr>
          <p:spPr bwMode="auto">
            <a:xfrm>
              <a:off x="2598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7" name="Rectangle 11"/>
            <p:cNvSpPr>
              <a:spLocks noChangeArrowheads="1"/>
            </p:cNvSpPr>
            <p:nvPr/>
          </p:nvSpPr>
          <p:spPr bwMode="auto">
            <a:xfrm>
              <a:off x="1989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8" name="Rectangle 12"/>
            <p:cNvSpPr>
              <a:spLocks noChangeArrowheads="1"/>
            </p:cNvSpPr>
            <p:nvPr/>
          </p:nvSpPr>
          <p:spPr bwMode="auto">
            <a:xfrm>
              <a:off x="1379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79" name="Line 113"/>
            <p:cNvSpPr>
              <a:spLocks noChangeShapeType="1"/>
            </p:cNvSpPr>
            <p:nvPr/>
          </p:nvSpPr>
          <p:spPr bwMode="auto">
            <a:xfrm>
              <a:off x="1379538" y="5864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Line 114"/>
            <p:cNvSpPr>
              <a:spLocks noChangeShapeType="1"/>
            </p:cNvSpPr>
            <p:nvPr/>
          </p:nvSpPr>
          <p:spPr bwMode="auto">
            <a:xfrm>
              <a:off x="1379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115"/>
            <p:cNvSpPr>
              <a:spLocks noChangeShapeType="1"/>
            </p:cNvSpPr>
            <p:nvPr/>
          </p:nvSpPr>
          <p:spPr bwMode="auto">
            <a:xfrm>
              <a:off x="1989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116"/>
            <p:cNvSpPr>
              <a:spLocks noChangeShapeType="1"/>
            </p:cNvSpPr>
            <p:nvPr/>
          </p:nvSpPr>
          <p:spPr bwMode="auto">
            <a:xfrm>
              <a:off x="2598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117"/>
            <p:cNvSpPr>
              <a:spLocks noChangeShapeType="1"/>
            </p:cNvSpPr>
            <p:nvPr/>
          </p:nvSpPr>
          <p:spPr bwMode="auto">
            <a:xfrm>
              <a:off x="3208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118"/>
            <p:cNvSpPr>
              <a:spLocks noChangeShapeType="1"/>
            </p:cNvSpPr>
            <p:nvPr/>
          </p:nvSpPr>
          <p:spPr bwMode="auto">
            <a:xfrm>
              <a:off x="3817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119"/>
            <p:cNvSpPr>
              <a:spLocks noChangeShapeType="1"/>
            </p:cNvSpPr>
            <p:nvPr/>
          </p:nvSpPr>
          <p:spPr bwMode="auto">
            <a:xfrm>
              <a:off x="4427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120"/>
            <p:cNvSpPr>
              <a:spLocks noChangeShapeType="1"/>
            </p:cNvSpPr>
            <p:nvPr/>
          </p:nvSpPr>
          <p:spPr bwMode="auto">
            <a:xfrm>
              <a:off x="5037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121"/>
            <p:cNvSpPr>
              <a:spLocks noChangeShapeType="1"/>
            </p:cNvSpPr>
            <p:nvPr/>
          </p:nvSpPr>
          <p:spPr bwMode="auto">
            <a:xfrm>
              <a:off x="5646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22"/>
            <p:cNvSpPr>
              <a:spLocks noChangeShapeType="1"/>
            </p:cNvSpPr>
            <p:nvPr/>
          </p:nvSpPr>
          <p:spPr bwMode="auto">
            <a:xfrm>
              <a:off x="6256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23"/>
            <p:cNvSpPr>
              <a:spLocks noChangeShapeType="1"/>
            </p:cNvSpPr>
            <p:nvPr/>
          </p:nvSpPr>
          <p:spPr bwMode="auto">
            <a:xfrm>
              <a:off x="6865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Line 124"/>
            <p:cNvSpPr>
              <a:spLocks noChangeShapeType="1"/>
            </p:cNvSpPr>
            <p:nvPr/>
          </p:nvSpPr>
          <p:spPr bwMode="auto">
            <a:xfrm>
              <a:off x="74755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Rectangle 13"/>
            <p:cNvSpPr>
              <a:spLocks noChangeArrowheads="1"/>
            </p:cNvSpPr>
            <p:nvPr/>
          </p:nvSpPr>
          <p:spPr bwMode="auto">
            <a:xfrm>
              <a:off x="6865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2" name="Rectangle 14"/>
            <p:cNvSpPr>
              <a:spLocks noChangeArrowheads="1"/>
            </p:cNvSpPr>
            <p:nvPr/>
          </p:nvSpPr>
          <p:spPr bwMode="auto">
            <a:xfrm>
              <a:off x="6256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3" name="Rectangle 15"/>
            <p:cNvSpPr>
              <a:spLocks noChangeArrowheads="1"/>
            </p:cNvSpPr>
            <p:nvPr/>
          </p:nvSpPr>
          <p:spPr bwMode="auto">
            <a:xfrm>
              <a:off x="5646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4" name="Rectangle 16"/>
            <p:cNvSpPr>
              <a:spLocks noChangeArrowheads="1"/>
            </p:cNvSpPr>
            <p:nvPr/>
          </p:nvSpPr>
          <p:spPr bwMode="auto">
            <a:xfrm>
              <a:off x="5037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5" name="Rectangle 17"/>
            <p:cNvSpPr>
              <a:spLocks noChangeArrowheads="1"/>
            </p:cNvSpPr>
            <p:nvPr/>
          </p:nvSpPr>
          <p:spPr bwMode="auto">
            <a:xfrm>
              <a:off x="4427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6" name="Rectangle 18"/>
            <p:cNvSpPr>
              <a:spLocks noChangeArrowheads="1"/>
            </p:cNvSpPr>
            <p:nvPr/>
          </p:nvSpPr>
          <p:spPr bwMode="auto">
            <a:xfrm>
              <a:off x="3817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7" name="Rectangle 19"/>
            <p:cNvSpPr>
              <a:spLocks noChangeArrowheads="1"/>
            </p:cNvSpPr>
            <p:nvPr/>
          </p:nvSpPr>
          <p:spPr bwMode="auto">
            <a:xfrm>
              <a:off x="3208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8" name="Rectangle 20"/>
            <p:cNvSpPr>
              <a:spLocks noChangeArrowheads="1"/>
            </p:cNvSpPr>
            <p:nvPr/>
          </p:nvSpPr>
          <p:spPr bwMode="auto">
            <a:xfrm>
              <a:off x="2598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499" name="Rectangle 21"/>
            <p:cNvSpPr>
              <a:spLocks noChangeArrowheads="1"/>
            </p:cNvSpPr>
            <p:nvPr/>
          </p:nvSpPr>
          <p:spPr bwMode="auto">
            <a:xfrm>
              <a:off x="1989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0" name="Rectangle 22"/>
            <p:cNvSpPr>
              <a:spLocks noChangeArrowheads="1"/>
            </p:cNvSpPr>
            <p:nvPr/>
          </p:nvSpPr>
          <p:spPr bwMode="auto">
            <a:xfrm>
              <a:off x="1379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1" name="Rectangle 23"/>
            <p:cNvSpPr>
              <a:spLocks noChangeArrowheads="1"/>
            </p:cNvSpPr>
            <p:nvPr/>
          </p:nvSpPr>
          <p:spPr bwMode="auto">
            <a:xfrm>
              <a:off x="6865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2" name="Rectangle 24"/>
            <p:cNvSpPr>
              <a:spLocks noChangeArrowheads="1"/>
            </p:cNvSpPr>
            <p:nvPr/>
          </p:nvSpPr>
          <p:spPr bwMode="auto">
            <a:xfrm>
              <a:off x="6256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3" name="Rectangle 25"/>
            <p:cNvSpPr>
              <a:spLocks noChangeArrowheads="1"/>
            </p:cNvSpPr>
            <p:nvPr/>
          </p:nvSpPr>
          <p:spPr bwMode="auto">
            <a:xfrm>
              <a:off x="5646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4" name="Rectangle 26"/>
            <p:cNvSpPr>
              <a:spLocks noChangeArrowheads="1"/>
            </p:cNvSpPr>
            <p:nvPr/>
          </p:nvSpPr>
          <p:spPr bwMode="auto">
            <a:xfrm>
              <a:off x="5037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5" name="Rectangle 27"/>
            <p:cNvSpPr>
              <a:spLocks noChangeArrowheads="1"/>
            </p:cNvSpPr>
            <p:nvPr/>
          </p:nvSpPr>
          <p:spPr bwMode="auto">
            <a:xfrm>
              <a:off x="4427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6" name="Rectangle 28"/>
            <p:cNvSpPr>
              <a:spLocks noChangeArrowheads="1"/>
            </p:cNvSpPr>
            <p:nvPr/>
          </p:nvSpPr>
          <p:spPr bwMode="auto">
            <a:xfrm>
              <a:off x="3817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7" name="Rectangle 29"/>
            <p:cNvSpPr>
              <a:spLocks noChangeArrowheads="1"/>
            </p:cNvSpPr>
            <p:nvPr/>
          </p:nvSpPr>
          <p:spPr bwMode="auto">
            <a:xfrm>
              <a:off x="3208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8" name="Rectangle 30"/>
            <p:cNvSpPr>
              <a:spLocks noChangeArrowheads="1"/>
            </p:cNvSpPr>
            <p:nvPr/>
          </p:nvSpPr>
          <p:spPr bwMode="auto">
            <a:xfrm>
              <a:off x="2598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09" name="Rectangle 31"/>
            <p:cNvSpPr>
              <a:spLocks noChangeArrowheads="1"/>
            </p:cNvSpPr>
            <p:nvPr/>
          </p:nvSpPr>
          <p:spPr bwMode="auto">
            <a:xfrm>
              <a:off x="1989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0" name="Rectangle 32"/>
            <p:cNvSpPr>
              <a:spLocks noChangeArrowheads="1"/>
            </p:cNvSpPr>
            <p:nvPr/>
          </p:nvSpPr>
          <p:spPr bwMode="auto">
            <a:xfrm>
              <a:off x="1379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1" name="Rectangle 33"/>
            <p:cNvSpPr>
              <a:spLocks noChangeArrowheads="1"/>
            </p:cNvSpPr>
            <p:nvPr/>
          </p:nvSpPr>
          <p:spPr bwMode="auto">
            <a:xfrm>
              <a:off x="6865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2" name="Rectangle 34"/>
            <p:cNvSpPr>
              <a:spLocks noChangeArrowheads="1"/>
            </p:cNvSpPr>
            <p:nvPr/>
          </p:nvSpPr>
          <p:spPr bwMode="auto">
            <a:xfrm>
              <a:off x="6256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3" name="Rectangle 35"/>
            <p:cNvSpPr>
              <a:spLocks noChangeArrowheads="1"/>
            </p:cNvSpPr>
            <p:nvPr/>
          </p:nvSpPr>
          <p:spPr bwMode="auto">
            <a:xfrm>
              <a:off x="5646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4" name="Rectangle 36"/>
            <p:cNvSpPr>
              <a:spLocks noChangeArrowheads="1"/>
            </p:cNvSpPr>
            <p:nvPr/>
          </p:nvSpPr>
          <p:spPr bwMode="auto">
            <a:xfrm>
              <a:off x="5037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5" name="Rectangle 37"/>
            <p:cNvSpPr>
              <a:spLocks noChangeArrowheads="1"/>
            </p:cNvSpPr>
            <p:nvPr/>
          </p:nvSpPr>
          <p:spPr bwMode="auto">
            <a:xfrm>
              <a:off x="4427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6" name="Rectangle 38"/>
            <p:cNvSpPr>
              <a:spLocks noChangeArrowheads="1"/>
            </p:cNvSpPr>
            <p:nvPr/>
          </p:nvSpPr>
          <p:spPr bwMode="auto">
            <a:xfrm>
              <a:off x="3817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7" name="Rectangle 39"/>
            <p:cNvSpPr>
              <a:spLocks noChangeArrowheads="1"/>
            </p:cNvSpPr>
            <p:nvPr/>
          </p:nvSpPr>
          <p:spPr bwMode="auto">
            <a:xfrm>
              <a:off x="3208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8" name="Rectangle 40"/>
            <p:cNvSpPr>
              <a:spLocks noChangeArrowheads="1"/>
            </p:cNvSpPr>
            <p:nvPr/>
          </p:nvSpPr>
          <p:spPr bwMode="auto">
            <a:xfrm>
              <a:off x="2598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19" name="Rectangle 41"/>
            <p:cNvSpPr>
              <a:spLocks noChangeArrowheads="1"/>
            </p:cNvSpPr>
            <p:nvPr/>
          </p:nvSpPr>
          <p:spPr bwMode="auto">
            <a:xfrm>
              <a:off x="1989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0" name="Rectangle 42"/>
            <p:cNvSpPr>
              <a:spLocks noChangeArrowheads="1"/>
            </p:cNvSpPr>
            <p:nvPr/>
          </p:nvSpPr>
          <p:spPr bwMode="auto">
            <a:xfrm>
              <a:off x="1379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1" name="Rectangle 43"/>
            <p:cNvSpPr>
              <a:spLocks noChangeArrowheads="1"/>
            </p:cNvSpPr>
            <p:nvPr/>
          </p:nvSpPr>
          <p:spPr bwMode="auto">
            <a:xfrm>
              <a:off x="6865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2" name="Rectangle 44"/>
            <p:cNvSpPr>
              <a:spLocks noChangeArrowheads="1"/>
            </p:cNvSpPr>
            <p:nvPr/>
          </p:nvSpPr>
          <p:spPr bwMode="auto">
            <a:xfrm>
              <a:off x="6256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3" name="Rectangle 45"/>
            <p:cNvSpPr>
              <a:spLocks noChangeArrowheads="1"/>
            </p:cNvSpPr>
            <p:nvPr/>
          </p:nvSpPr>
          <p:spPr bwMode="auto">
            <a:xfrm>
              <a:off x="5646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4" name="Rectangle 46"/>
            <p:cNvSpPr>
              <a:spLocks noChangeArrowheads="1"/>
            </p:cNvSpPr>
            <p:nvPr/>
          </p:nvSpPr>
          <p:spPr bwMode="auto">
            <a:xfrm>
              <a:off x="5037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5" name="Rectangle 47"/>
            <p:cNvSpPr>
              <a:spLocks noChangeArrowheads="1"/>
            </p:cNvSpPr>
            <p:nvPr/>
          </p:nvSpPr>
          <p:spPr bwMode="auto">
            <a:xfrm>
              <a:off x="4427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6" name="Rectangle 48"/>
            <p:cNvSpPr>
              <a:spLocks noChangeArrowheads="1"/>
            </p:cNvSpPr>
            <p:nvPr/>
          </p:nvSpPr>
          <p:spPr bwMode="auto">
            <a:xfrm>
              <a:off x="3817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7" name="Rectangle 49"/>
            <p:cNvSpPr>
              <a:spLocks noChangeArrowheads="1"/>
            </p:cNvSpPr>
            <p:nvPr/>
          </p:nvSpPr>
          <p:spPr bwMode="auto">
            <a:xfrm>
              <a:off x="3208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8" name="Rectangle 50"/>
            <p:cNvSpPr>
              <a:spLocks noChangeArrowheads="1"/>
            </p:cNvSpPr>
            <p:nvPr/>
          </p:nvSpPr>
          <p:spPr bwMode="auto">
            <a:xfrm>
              <a:off x="2598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29" name="Rectangle 51"/>
            <p:cNvSpPr>
              <a:spLocks noChangeArrowheads="1"/>
            </p:cNvSpPr>
            <p:nvPr/>
          </p:nvSpPr>
          <p:spPr bwMode="auto">
            <a:xfrm>
              <a:off x="1989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0" name="Rectangle 52"/>
            <p:cNvSpPr>
              <a:spLocks noChangeArrowheads="1"/>
            </p:cNvSpPr>
            <p:nvPr/>
          </p:nvSpPr>
          <p:spPr bwMode="auto">
            <a:xfrm>
              <a:off x="1379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1" name="Rectangle 53"/>
            <p:cNvSpPr>
              <a:spLocks noChangeArrowheads="1"/>
            </p:cNvSpPr>
            <p:nvPr/>
          </p:nvSpPr>
          <p:spPr bwMode="auto">
            <a:xfrm>
              <a:off x="6865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2" name="Rectangle 54"/>
            <p:cNvSpPr>
              <a:spLocks noChangeArrowheads="1"/>
            </p:cNvSpPr>
            <p:nvPr/>
          </p:nvSpPr>
          <p:spPr bwMode="auto">
            <a:xfrm>
              <a:off x="6256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3" name="Rectangle 55"/>
            <p:cNvSpPr>
              <a:spLocks noChangeArrowheads="1"/>
            </p:cNvSpPr>
            <p:nvPr/>
          </p:nvSpPr>
          <p:spPr bwMode="auto">
            <a:xfrm>
              <a:off x="5646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4" name="Rectangle 56"/>
            <p:cNvSpPr>
              <a:spLocks noChangeArrowheads="1"/>
            </p:cNvSpPr>
            <p:nvPr/>
          </p:nvSpPr>
          <p:spPr bwMode="auto">
            <a:xfrm>
              <a:off x="5037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5" name="Rectangle 57"/>
            <p:cNvSpPr>
              <a:spLocks noChangeArrowheads="1"/>
            </p:cNvSpPr>
            <p:nvPr/>
          </p:nvSpPr>
          <p:spPr bwMode="auto">
            <a:xfrm>
              <a:off x="4427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6" name="Rectangle 58"/>
            <p:cNvSpPr>
              <a:spLocks noChangeArrowheads="1"/>
            </p:cNvSpPr>
            <p:nvPr/>
          </p:nvSpPr>
          <p:spPr bwMode="auto">
            <a:xfrm>
              <a:off x="3817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7" name="Rectangle 59"/>
            <p:cNvSpPr>
              <a:spLocks noChangeArrowheads="1"/>
            </p:cNvSpPr>
            <p:nvPr/>
          </p:nvSpPr>
          <p:spPr bwMode="auto">
            <a:xfrm>
              <a:off x="3208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8" name="Rectangle 60"/>
            <p:cNvSpPr>
              <a:spLocks noChangeArrowheads="1"/>
            </p:cNvSpPr>
            <p:nvPr/>
          </p:nvSpPr>
          <p:spPr bwMode="auto">
            <a:xfrm>
              <a:off x="2598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39" name="Rectangle 61"/>
            <p:cNvSpPr>
              <a:spLocks noChangeArrowheads="1"/>
            </p:cNvSpPr>
            <p:nvPr/>
          </p:nvSpPr>
          <p:spPr bwMode="auto">
            <a:xfrm>
              <a:off x="1989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0" name="Rectangle 62"/>
            <p:cNvSpPr>
              <a:spLocks noChangeArrowheads="1"/>
            </p:cNvSpPr>
            <p:nvPr/>
          </p:nvSpPr>
          <p:spPr bwMode="auto">
            <a:xfrm>
              <a:off x="1379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1" name="Rectangle 63"/>
            <p:cNvSpPr>
              <a:spLocks noChangeArrowheads="1"/>
            </p:cNvSpPr>
            <p:nvPr/>
          </p:nvSpPr>
          <p:spPr bwMode="auto">
            <a:xfrm>
              <a:off x="6865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2" name="Rectangle 64"/>
            <p:cNvSpPr>
              <a:spLocks noChangeArrowheads="1"/>
            </p:cNvSpPr>
            <p:nvPr/>
          </p:nvSpPr>
          <p:spPr bwMode="auto">
            <a:xfrm>
              <a:off x="6256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3" name="Rectangle 65"/>
            <p:cNvSpPr>
              <a:spLocks noChangeArrowheads="1"/>
            </p:cNvSpPr>
            <p:nvPr/>
          </p:nvSpPr>
          <p:spPr bwMode="auto">
            <a:xfrm>
              <a:off x="5646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4" name="Rectangle 66"/>
            <p:cNvSpPr>
              <a:spLocks noChangeArrowheads="1"/>
            </p:cNvSpPr>
            <p:nvPr/>
          </p:nvSpPr>
          <p:spPr bwMode="auto">
            <a:xfrm>
              <a:off x="5037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5" name="Rectangle 67"/>
            <p:cNvSpPr>
              <a:spLocks noChangeArrowheads="1"/>
            </p:cNvSpPr>
            <p:nvPr/>
          </p:nvSpPr>
          <p:spPr bwMode="auto">
            <a:xfrm>
              <a:off x="4427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6" name="Rectangle 68"/>
            <p:cNvSpPr>
              <a:spLocks noChangeArrowheads="1"/>
            </p:cNvSpPr>
            <p:nvPr/>
          </p:nvSpPr>
          <p:spPr bwMode="auto">
            <a:xfrm>
              <a:off x="3817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7" name="Rectangle 69"/>
            <p:cNvSpPr>
              <a:spLocks noChangeArrowheads="1"/>
            </p:cNvSpPr>
            <p:nvPr/>
          </p:nvSpPr>
          <p:spPr bwMode="auto">
            <a:xfrm>
              <a:off x="3208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8" name="Rectangle 70"/>
            <p:cNvSpPr>
              <a:spLocks noChangeArrowheads="1"/>
            </p:cNvSpPr>
            <p:nvPr/>
          </p:nvSpPr>
          <p:spPr bwMode="auto">
            <a:xfrm>
              <a:off x="2598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49" name="Rectangle 71"/>
            <p:cNvSpPr>
              <a:spLocks noChangeArrowheads="1"/>
            </p:cNvSpPr>
            <p:nvPr/>
          </p:nvSpPr>
          <p:spPr bwMode="auto">
            <a:xfrm>
              <a:off x="1989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0" name="Rectangle 72"/>
            <p:cNvSpPr>
              <a:spLocks noChangeArrowheads="1"/>
            </p:cNvSpPr>
            <p:nvPr/>
          </p:nvSpPr>
          <p:spPr bwMode="auto">
            <a:xfrm>
              <a:off x="1379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1" name="Rectangle 73"/>
            <p:cNvSpPr>
              <a:spLocks noChangeArrowheads="1"/>
            </p:cNvSpPr>
            <p:nvPr/>
          </p:nvSpPr>
          <p:spPr bwMode="auto">
            <a:xfrm>
              <a:off x="6865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2" name="Rectangle 74"/>
            <p:cNvSpPr>
              <a:spLocks noChangeArrowheads="1"/>
            </p:cNvSpPr>
            <p:nvPr/>
          </p:nvSpPr>
          <p:spPr bwMode="auto">
            <a:xfrm>
              <a:off x="6256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3" name="Rectangle 75"/>
            <p:cNvSpPr>
              <a:spLocks noChangeArrowheads="1"/>
            </p:cNvSpPr>
            <p:nvPr/>
          </p:nvSpPr>
          <p:spPr bwMode="auto">
            <a:xfrm>
              <a:off x="5646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4" name="Rectangle 76"/>
            <p:cNvSpPr>
              <a:spLocks noChangeArrowheads="1"/>
            </p:cNvSpPr>
            <p:nvPr/>
          </p:nvSpPr>
          <p:spPr bwMode="auto">
            <a:xfrm>
              <a:off x="5037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5" name="Rectangle 77"/>
            <p:cNvSpPr>
              <a:spLocks noChangeArrowheads="1"/>
            </p:cNvSpPr>
            <p:nvPr/>
          </p:nvSpPr>
          <p:spPr bwMode="auto">
            <a:xfrm>
              <a:off x="4427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6" name="Rectangle 78"/>
            <p:cNvSpPr>
              <a:spLocks noChangeArrowheads="1"/>
            </p:cNvSpPr>
            <p:nvPr/>
          </p:nvSpPr>
          <p:spPr bwMode="auto">
            <a:xfrm>
              <a:off x="3817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7" name="Rectangle 79"/>
            <p:cNvSpPr>
              <a:spLocks noChangeArrowheads="1"/>
            </p:cNvSpPr>
            <p:nvPr/>
          </p:nvSpPr>
          <p:spPr bwMode="auto">
            <a:xfrm>
              <a:off x="3208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8" name="Rectangle 80"/>
            <p:cNvSpPr>
              <a:spLocks noChangeArrowheads="1"/>
            </p:cNvSpPr>
            <p:nvPr/>
          </p:nvSpPr>
          <p:spPr bwMode="auto">
            <a:xfrm>
              <a:off x="2598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59" name="Rectangle 81"/>
            <p:cNvSpPr>
              <a:spLocks noChangeArrowheads="1"/>
            </p:cNvSpPr>
            <p:nvPr/>
          </p:nvSpPr>
          <p:spPr bwMode="auto">
            <a:xfrm>
              <a:off x="1989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0" name="Rectangle 82"/>
            <p:cNvSpPr>
              <a:spLocks noChangeArrowheads="1"/>
            </p:cNvSpPr>
            <p:nvPr/>
          </p:nvSpPr>
          <p:spPr bwMode="auto">
            <a:xfrm>
              <a:off x="1379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1" name="Rectangle 83"/>
            <p:cNvSpPr>
              <a:spLocks noChangeArrowheads="1"/>
            </p:cNvSpPr>
            <p:nvPr/>
          </p:nvSpPr>
          <p:spPr bwMode="auto">
            <a:xfrm>
              <a:off x="6865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2" name="Rectangle 84"/>
            <p:cNvSpPr>
              <a:spLocks noChangeArrowheads="1"/>
            </p:cNvSpPr>
            <p:nvPr/>
          </p:nvSpPr>
          <p:spPr bwMode="auto">
            <a:xfrm>
              <a:off x="6256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3" name="Rectangle 85"/>
            <p:cNvSpPr>
              <a:spLocks noChangeArrowheads="1"/>
            </p:cNvSpPr>
            <p:nvPr/>
          </p:nvSpPr>
          <p:spPr bwMode="auto">
            <a:xfrm>
              <a:off x="5646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4" name="Rectangle 86"/>
            <p:cNvSpPr>
              <a:spLocks noChangeArrowheads="1"/>
            </p:cNvSpPr>
            <p:nvPr/>
          </p:nvSpPr>
          <p:spPr bwMode="auto">
            <a:xfrm>
              <a:off x="5037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5" name="Rectangle 87"/>
            <p:cNvSpPr>
              <a:spLocks noChangeArrowheads="1"/>
            </p:cNvSpPr>
            <p:nvPr/>
          </p:nvSpPr>
          <p:spPr bwMode="auto">
            <a:xfrm>
              <a:off x="4427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6" name="Rectangle 88"/>
            <p:cNvSpPr>
              <a:spLocks noChangeArrowheads="1"/>
            </p:cNvSpPr>
            <p:nvPr/>
          </p:nvSpPr>
          <p:spPr bwMode="auto">
            <a:xfrm>
              <a:off x="3817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7" name="Rectangle 89"/>
            <p:cNvSpPr>
              <a:spLocks noChangeArrowheads="1"/>
            </p:cNvSpPr>
            <p:nvPr/>
          </p:nvSpPr>
          <p:spPr bwMode="auto">
            <a:xfrm>
              <a:off x="3208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8" name="Rectangle 90"/>
            <p:cNvSpPr>
              <a:spLocks noChangeArrowheads="1"/>
            </p:cNvSpPr>
            <p:nvPr/>
          </p:nvSpPr>
          <p:spPr bwMode="auto">
            <a:xfrm>
              <a:off x="2598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69" name="Rectangle 91"/>
            <p:cNvSpPr>
              <a:spLocks noChangeArrowheads="1"/>
            </p:cNvSpPr>
            <p:nvPr/>
          </p:nvSpPr>
          <p:spPr bwMode="auto">
            <a:xfrm>
              <a:off x="1989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0" name="Rectangle 92"/>
            <p:cNvSpPr>
              <a:spLocks noChangeArrowheads="1"/>
            </p:cNvSpPr>
            <p:nvPr/>
          </p:nvSpPr>
          <p:spPr bwMode="auto">
            <a:xfrm>
              <a:off x="1379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1" name="Rectangle 93"/>
            <p:cNvSpPr>
              <a:spLocks noChangeArrowheads="1"/>
            </p:cNvSpPr>
            <p:nvPr/>
          </p:nvSpPr>
          <p:spPr bwMode="auto">
            <a:xfrm>
              <a:off x="6865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2" name="Rectangle 94"/>
            <p:cNvSpPr>
              <a:spLocks noChangeArrowheads="1"/>
            </p:cNvSpPr>
            <p:nvPr/>
          </p:nvSpPr>
          <p:spPr bwMode="auto">
            <a:xfrm>
              <a:off x="6256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3" name="Rectangle 95"/>
            <p:cNvSpPr>
              <a:spLocks noChangeArrowheads="1"/>
            </p:cNvSpPr>
            <p:nvPr/>
          </p:nvSpPr>
          <p:spPr bwMode="auto">
            <a:xfrm>
              <a:off x="5646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4" name="Rectangle 96"/>
            <p:cNvSpPr>
              <a:spLocks noChangeArrowheads="1"/>
            </p:cNvSpPr>
            <p:nvPr/>
          </p:nvSpPr>
          <p:spPr bwMode="auto">
            <a:xfrm>
              <a:off x="5037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5" name="Rectangle 97"/>
            <p:cNvSpPr>
              <a:spLocks noChangeArrowheads="1"/>
            </p:cNvSpPr>
            <p:nvPr/>
          </p:nvSpPr>
          <p:spPr bwMode="auto">
            <a:xfrm>
              <a:off x="4427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6" name="Rectangle 98"/>
            <p:cNvSpPr>
              <a:spLocks noChangeArrowheads="1"/>
            </p:cNvSpPr>
            <p:nvPr/>
          </p:nvSpPr>
          <p:spPr bwMode="auto">
            <a:xfrm>
              <a:off x="3817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7" name="Rectangle 99"/>
            <p:cNvSpPr>
              <a:spLocks noChangeArrowheads="1"/>
            </p:cNvSpPr>
            <p:nvPr/>
          </p:nvSpPr>
          <p:spPr bwMode="auto">
            <a:xfrm>
              <a:off x="3208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8" name="Rectangle 100"/>
            <p:cNvSpPr>
              <a:spLocks noChangeArrowheads="1"/>
            </p:cNvSpPr>
            <p:nvPr/>
          </p:nvSpPr>
          <p:spPr bwMode="auto">
            <a:xfrm>
              <a:off x="2598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79" name="Rectangle 101"/>
            <p:cNvSpPr>
              <a:spLocks noChangeArrowheads="1"/>
            </p:cNvSpPr>
            <p:nvPr/>
          </p:nvSpPr>
          <p:spPr bwMode="auto">
            <a:xfrm>
              <a:off x="1989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80" name="Rectangle 102"/>
            <p:cNvSpPr>
              <a:spLocks noChangeArrowheads="1"/>
            </p:cNvSpPr>
            <p:nvPr/>
          </p:nvSpPr>
          <p:spPr bwMode="auto">
            <a:xfrm>
              <a:off x="1379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2581" name="Line 103"/>
            <p:cNvSpPr>
              <a:spLocks noChangeShapeType="1"/>
            </p:cNvSpPr>
            <p:nvPr/>
          </p:nvSpPr>
          <p:spPr bwMode="auto">
            <a:xfrm>
              <a:off x="1379538" y="688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2" name="Line 104"/>
            <p:cNvSpPr>
              <a:spLocks noChangeShapeType="1"/>
            </p:cNvSpPr>
            <p:nvPr/>
          </p:nvSpPr>
          <p:spPr bwMode="auto">
            <a:xfrm>
              <a:off x="1379538" y="1206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3" name="Line 105"/>
            <p:cNvSpPr>
              <a:spLocks noChangeShapeType="1"/>
            </p:cNvSpPr>
            <p:nvPr/>
          </p:nvSpPr>
          <p:spPr bwMode="auto">
            <a:xfrm>
              <a:off x="1379538" y="1724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4" name="Line 106"/>
            <p:cNvSpPr>
              <a:spLocks noChangeShapeType="1"/>
            </p:cNvSpPr>
            <p:nvPr/>
          </p:nvSpPr>
          <p:spPr bwMode="auto">
            <a:xfrm>
              <a:off x="1379538" y="2241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5" name="Line 107"/>
            <p:cNvSpPr>
              <a:spLocks noChangeShapeType="1"/>
            </p:cNvSpPr>
            <p:nvPr/>
          </p:nvSpPr>
          <p:spPr bwMode="auto">
            <a:xfrm>
              <a:off x="1379538" y="2759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6" name="Line 108"/>
            <p:cNvSpPr>
              <a:spLocks noChangeShapeType="1"/>
            </p:cNvSpPr>
            <p:nvPr/>
          </p:nvSpPr>
          <p:spPr bwMode="auto">
            <a:xfrm>
              <a:off x="1379538" y="3276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7" name="Line 109"/>
            <p:cNvSpPr>
              <a:spLocks noChangeShapeType="1"/>
            </p:cNvSpPr>
            <p:nvPr/>
          </p:nvSpPr>
          <p:spPr bwMode="auto">
            <a:xfrm>
              <a:off x="1379538" y="3794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8" name="Line 110"/>
            <p:cNvSpPr>
              <a:spLocks noChangeShapeType="1"/>
            </p:cNvSpPr>
            <p:nvPr/>
          </p:nvSpPr>
          <p:spPr bwMode="auto">
            <a:xfrm>
              <a:off x="1379538" y="4311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9" name="Line 111"/>
            <p:cNvSpPr>
              <a:spLocks noChangeShapeType="1"/>
            </p:cNvSpPr>
            <p:nvPr/>
          </p:nvSpPr>
          <p:spPr bwMode="auto">
            <a:xfrm>
              <a:off x="1379538" y="4829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0" name="Line 112"/>
            <p:cNvSpPr>
              <a:spLocks noChangeShapeType="1"/>
            </p:cNvSpPr>
            <p:nvPr/>
          </p:nvSpPr>
          <p:spPr bwMode="auto">
            <a:xfrm>
              <a:off x="1379538" y="5346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1" name="Text Box 125"/>
            <p:cNvSpPr txBox="1">
              <a:spLocks noChangeArrowheads="1"/>
            </p:cNvSpPr>
            <p:nvPr/>
          </p:nvSpPr>
          <p:spPr bwMode="auto">
            <a:xfrm>
              <a:off x="1058863" y="727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2592" name="Text Box 126"/>
            <p:cNvSpPr txBox="1">
              <a:spLocks noChangeArrowheads="1"/>
            </p:cNvSpPr>
            <p:nvPr/>
          </p:nvSpPr>
          <p:spPr bwMode="auto">
            <a:xfrm>
              <a:off x="1058863" y="958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2593" name="Text Box 127"/>
            <p:cNvSpPr txBox="1">
              <a:spLocks noChangeArrowheads="1"/>
            </p:cNvSpPr>
            <p:nvPr/>
          </p:nvSpPr>
          <p:spPr bwMode="auto">
            <a:xfrm>
              <a:off x="1531938" y="307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477000" y="8207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5867400" y="8207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086600" y="8207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600200" y="12985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114800" y="12985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2819400" y="12985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648200" y="12985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257800" y="18113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5867400" y="18113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724400" y="23241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2819400" y="18113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600200" y="18113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038600" y="23241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429000" y="18113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257800" y="23241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429000" y="23241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038600" y="28400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257800" y="28400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648200" y="28400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429000" y="33734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724400" y="33734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5943600" y="33734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477000" y="33734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676400" y="39068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819400" y="39068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286000" y="39068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162800" y="39068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648200" y="39068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257800" y="39068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4" name="Group 286"/>
            <p:cNvGrpSpPr>
              <a:grpSpLocks/>
            </p:cNvGrpSpPr>
            <p:nvPr/>
          </p:nvGrpSpPr>
          <p:grpSpPr bwMode="auto">
            <a:xfrm>
              <a:off x="1676400" y="44196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5" name="Group 286"/>
            <p:cNvGrpSpPr>
              <a:grpSpLocks/>
            </p:cNvGrpSpPr>
            <p:nvPr/>
          </p:nvGrpSpPr>
          <p:grpSpPr bwMode="auto">
            <a:xfrm>
              <a:off x="5943600" y="39068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6" name="Group 286"/>
            <p:cNvGrpSpPr>
              <a:grpSpLocks/>
            </p:cNvGrpSpPr>
            <p:nvPr/>
          </p:nvGrpSpPr>
          <p:grpSpPr bwMode="auto">
            <a:xfrm>
              <a:off x="2209800" y="44196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7" name="Group 286"/>
            <p:cNvGrpSpPr>
              <a:grpSpLocks/>
            </p:cNvGrpSpPr>
            <p:nvPr/>
          </p:nvGrpSpPr>
          <p:grpSpPr bwMode="auto">
            <a:xfrm>
              <a:off x="7162800" y="44196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8" name="Group 286"/>
            <p:cNvGrpSpPr>
              <a:grpSpLocks/>
            </p:cNvGrpSpPr>
            <p:nvPr/>
          </p:nvGrpSpPr>
          <p:grpSpPr bwMode="auto">
            <a:xfrm>
              <a:off x="6477000" y="39068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599" name="Group 286"/>
            <p:cNvGrpSpPr>
              <a:grpSpLocks/>
            </p:cNvGrpSpPr>
            <p:nvPr/>
          </p:nvGrpSpPr>
          <p:grpSpPr bwMode="auto">
            <a:xfrm>
              <a:off x="1600200" y="48974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0" name="Group 286"/>
            <p:cNvGrpSpPr>
              <a:grpSpLocks/>
            </p:cNvGrpSpPr>
            <p:nvPr/>
          </p:nvGrpSpPr>
          <p:grpSpPr bwMode="auto">
            <a:xfrm>
              <a:off x="3429000" y="48974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1" name="Group 286"/>
            <p:cNvGrpSpPr>
              <a:grpSpLocks/>
            </p:cNvGrpSpPr>
            <p:nvPr/>
          </p:nvGrpSpPr>
          <p:grpSpPr bwMode="auto">
            <a:xfrm>
              <a:off x="5257800" y="44196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2" name="Group 286"/>
            <p:cNvGrpSpPr>
              <a:grpSpLocks/>
            </p:cNvGrpSpPr>
            <p:nvPr/>
          </p:nvGrpSpPr>
          <p:grpSpPr bwMode="auto">
            <a:xfrm>
              <a:off x="5867400" y="44196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3" name="Group 286"/>
            <p:cNvGrpSpPr>
              <a:grpSpLocks/>
            </p:cNvGrpSpPr>
            <p:nvPr/>
          </p:nvGrpSpPr>
          <p:grpSpPr bwMode="auto">
            <a:xfrm>
              <a:off x="1600200" y="54308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4" name="Group 286"/>
            <p:cNvGrpSpPr>
              <a:grpSpLocks/>
            </p:cNvGrpSpPr>
            <p:nvPr/>
          </p:nvGrpSpPr>
          <p:grpSpPr bwMode="auto">
            <a:xfrm>
              <a:off x="2209800" y="54308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05" name="Group 1393"/>
            <p:cNvGrpSpPr>
              <a:grpSpLocks/>
            </p:cNvGrpSpPr>
            <p:nvPr/>
          </p:nvGrpSpPr>
          <p:grpSpPr bwMode="auto">
            <a:xfrm>
              <a:off x="1143000" y="152400"/>
              <a:ext cx="834573" cy="994226"/>
              <a:chOff x="2514602" y="990600"/>
              <a:chExt cx="834573" cy="994226"/>
            </a:xfrm>
          </p:grpSpPr>
          <p:grpSp>
            <p:nvGrpSpPr>
              <p:cNvPr id="62606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268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8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8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9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607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2608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269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9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69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69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9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9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9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68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609" name="Group 286"/>
            <p:cNvGrpSpPr>
              <a:grpSpLocks/>
            </p:cNvGrpSpPr>
            <p:nvPr/>
          </p:nvGrpSpPr>
          <p:grpSpPr bwMode="auto">
            <a:xfrm>
              <a:off x="4038600" y="48974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0" name="Group 286"/>
            <p:cNvGrpSpPr>
              <a:grpSpLocks/>
            </p:cNvGrpSpPr>
            <p:nvPr/>
          </p:nvGrpSpPr>
          <p:grpSpPr bwMode="auto">
            <a:xfrm>
              <a:off x="4648200" y="44196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1" name="Group 304"/>
            <p:cNvGrpSpPr>
              <a:grpSpLocks/>
            </p:cNvGrpSpPr>
            <p:nvPr/>
          </p:nvGrpSpPr>
          <p:grpSpPr bwMode="auto">
            <a:xfrm>
              <a:off x="2819400" y="7620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2" name="Group 230"/>
            <p:cNvGrpSpPr>
              <a:grpSpLocks/>
            </p:cNvGrpSpPr>
            <p:nvPr/>
          </p:nvGrpSpPr>
          <p:grpSpPr bwMode="auto">
            <a:xfrm>
              <a:off x="3429000" y="12985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3" name="Group 274"/>
            <p:cNvGrpSpPr>
              <a:grpSpLocks/>
            </p:cNvGrpSpPr>
            <p:nvPr/>
          </p:nvGrpSpPr>
          <p:grpSpPr bwMode="auto">
            <a:xfrm>
              <a:off x="4648200" y="18113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4" name="Group 286"/>
            <p:cNvGrpSpPr>
              <a:grpSpLocks/>
            </p:cNvGrpSpPr>
            <p:nvPr/>
          </p:nvGrpSpPr>
          <p:grpSpPr bwMode="auto">
            <a:xfrm>
              <a:off x="4648200" y="48974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5" name="Group 286"/>
            <p:cNvGrpSpPr>
              <a:grpSpLocks/>
            </p:cNvGrpSpPr>
            <p:nvPr/>
          </p:nvGrpSpPr>
          <p:grpSpPr bwMode="auto">
            <a:xfrm>
              <a:off x="5257800" y="48974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6" name="Group 286"/>
            <p:cNvGrpSpPr>
              <a:grpSpLocks/>
            </p:cNvGrpSpPr>
            <p:nvPr/>
          </p:nvGrpSpPr>
          <p:grpSpPr bwMode="auto">
            <a:xfrm>
              <a:off x="5867400" y="48974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7" name="Group 286"/>
            <p:cNvGrpSpPr>
              <a:grpSpLocks/>
            </p:cNvGrpSpPr>
            <p:nvPr/>
          </p:nvGrpSpPr>
          <p:grpSpPr bwMode="auto">
            <a:xfrm>
              <a:off x="5867400" y="54308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8" name="Group 286"/>
            <p:cNvGrpSpPr>
              <a:grpSpLocks/>
            </p:cNvGrpSpPr>
            <p:nvPr/>
          </p:nvGrpSpPr>
          <p:grpSpPr bwMode="auto">
            <a:xfrm>
              <a:off x="6553200" y="54308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2619" name="Group 286"/>
            <p:cNvGrpSpPr>
              <a:grpSpLocks/>
            </p:cNvGrpSpPr>
            <p:nvPr/>
          </p:nvGrpSpPr>
          <p:grpSpPr bwMode="auto">
            <a:xfrm>
              <a:off x="7086600" y="54308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2467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0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49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49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0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0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0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0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1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1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1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1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2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3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4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5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6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7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8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59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360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361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361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488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48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49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492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1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19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1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3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25" name="Group 1393"/>
            <p:cNvGrpSpPr>
              <a:grpSpLocks/>
            </p:cNvGrpSpPr>
            <p:nvPr/>
          </p:nvGrpSpPr>
          <p:grpSpPr bwMode="auto">
            <a:xfrm>
              <a:off x="1371600" y="685800"/>
              <a:ext cx="834573" cy="994226"/>
              <a:chOff x="2514602" y="990600"/>
              <a:chExt cx="834573" cy="994226"/>
            </a:xfrm>
          </p:grpSpPr>
          <p:grpSp>
            <p:nvGrpSpPr>
              <p:cNvPr id="63626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3705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6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7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09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1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2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13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14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3627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3628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3722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23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372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71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17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1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19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704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29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1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2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3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4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5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6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7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8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3639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3491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51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1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1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2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4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5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6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7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8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59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0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1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462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464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464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51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513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514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516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1393"/>
            <p:cNvGrpSpPr>
              <a:grpSpLocks/>
            </p:cNvGrpSpPr>
            <p:nvPr/>
          </p:nvGrpSpPr>
          <p:grpSpPr bwMode="auto">
            <a:xfrm>
              <a:off x="1371600" y="685800"/>
              <a:ext cx="834573" cy="994226"/>
              <a:chOff x="2514602" y="990600"/>
              <a:chExt cx="834573" cy="994226"/>
            </a:xfrm>
          </p:grpSpPr>
          <p:grpSp>
            <p:nvGrpSpPr>
              <p:cNvPr id="54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472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3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3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3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4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474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4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474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74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4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4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4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72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9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64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64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64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64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464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4515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/>
          <p:cNvSpPr/>
          <p:nvPr/>
        </p:nvSpPr>
        <p:spPr bwMode="auto">
          <a:xfrm>
            <a:off x="1066800" y="533400"/>
            <a:ext cx="6858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094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484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875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265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4656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046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436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827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2217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608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49" name="Line 113"/>
          <p:cNvSpPr>
            <a:spLocks noChangeShapeType="1"/>
          </p:cNvSpPr>
          <p:nvPr/>
        </p:nvSpPr>
        <p:spPr bwMode="auto">
          <a:xfrm>
            <a:off x="1608138" y="63976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0" name="Line 114"/>
          <p:cNvSpPr>
            <a:spLocks noChangeShapeType="1"/>
          </p:cNvSpPr>
          <p:nvPr/>
        </p:nvSpPr>
        <p:spPr bwMode="auto">
          <a:xfrm>
            <a:off x="1608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1" name="Line 115"/>
          <p:cNvSpPr>
            <a:spLocks noChangeShapeType="1"/>
          </p:cNvSpPr>
          <p:nvPr/>
        </p:nvSpPr>
        <p:spPr bwMode="auto">
          <a:xfrm>
            <a:off x="2217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2" name="Line 116"/>
          <p:cNvSpPr>
            <a:spLocks noChangeShapeType="1"/>
          </p:cNvSpPr>
          <p:nvPr/>
        </p:nvSpPr>
        <p:spPr bwMode="auto">
          <a:xfrm>
            <a:off x="2827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Line 117"/>
          <p:cNvSpPr>
            <a:spLocks noChangeShapeType="1"/>
          </p:cNvSpPr>
          <p:nvPr/>
        </p:nvSpPr>
        <p:spPr bwMode="auto">
          <a:xfrm>
            <a:off x="3436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Line 118"/>
          <p:cNvSpPr>
            <a:spLocks noChangeShapeType="1"/>
          </p:cNvSpPr>
          <p:nvPr/>
        </p:nvSpPr>
        <p:spPr bwMode="auto">
          <a:xfrm>
            <a:off x="4046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5" name="Line 119"/>
          <p:cNvSpPr>
            <a:spLocks noChangeShapeType="1"/>
          </p:cNvSpPr>
          <p:nvPr/>
        </p:nvSpPr>
        <p:spPr bwMode="auto">
          <a:xfrm>
            <a:off x="46561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6" name="Line 120"/>
          <p:cNvSpPr>
            <a:spLocks noChangeShapeType="1"/>
          </p:cNvSpPr>
          <p:nvPr/>
        </p:nvSpPr>
        <p:spPr bwMode="auto">
          <a:xfrm>
            <a:off x="5265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Line 121"/>
          <p:cNvSpPr>
            <a:spLocks noChangeShapeType="1"/>
          </p:cNvSpPr>
          <p:nvPr/>
        </p:nvSpPr>
        <p:spPr bwMode="auto">
          <a:xfrm>
            <a:off x="5875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Line 122"/>
          <p:cNvSpPr>
            <a:spLocks noChangeShapeType="1"/>
          </p:cNvSpPr>
          <p:nvPr/>
        </p:nvSpPr>
        <p:spPr bwMode="auto">
          <a:xfrm>
            <a:off x="6484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Line 123"/>
          <p:cNvSpPr>
            <a:spLocks noChangeShapeType="1"/>
          </p:cNvSpPr>
          <p:nvPr/>
        </p:nvSpPr>
        <p:spPr bwMode="auto">
          <a:xfrm>
            <a:off x="7094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0" name="Line 124"/>
          <p:cNvSpPr>
            <a:spLocks noChangeShapeType="1"/>
          </p:cNvSpPr>
          <p:nvPr/>
        </p:nvSpPr>
        <p:spPr bwMode="auto">
          <a:xfrm>
            <a:off x="7704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Rectangle 13"/>
          <p:cNvSpPr>
            <a:spLocks noChangeArrowheads="1"/>
          </p:cNvSpPr>
          <p:nvPr/>
        </p:nvSpPr>
        <p:spPr bwMode="auto">
          <a:xfrm>
            <a:off x="7094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2" name="Rectangle 14"/>
          <p:cNvSpPr>
            <a:spLocks noChangeArrowheads="1"/>
          </p:cNvSpPr>
          <p:nvPr/>
        </p:nvSpPr>
        <p:spPr bwMode="auto">
          <a:xfrm>
            <a:off x="6484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3" name="Rectangle 15"/>
          <p:cNvSpPr>
            <a:spLocks noChangeArrowheads="1"/>
          </p:cNvSpPr>
          <p:nvPr/>
        </p:nvSpPr>
        <p:spPr bwMode="auto">
          <a:xfrm>
            <a:off x="5875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4" name="Rectangle 16"/>
          <p:cNvSpPr>
            <a:spLocks noChangeArrowheads="1"/>
          </p:cNvSpPr>
          <p:nvPr/>
        </p:nvSpPr>
        <p:spPr bwMode="auto">
          <a:xfrm>
            <a:off x="5265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5" name="Rectangle 17"/>
          <p:cNvSpPr>
            <a:spLocks noChangeArrowheads="1"/>
          </p:cNvSpPr>
          <p:nvPr/>
        </p:nvSpPr>
        <p:spPr bwMode="auto">
          <a:xfrm>
            <a:off x="4656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6" name="Rectangle 18"/>
          <p:cNvSpPr>
            <a:spLocks noChangeArrowheads="1"/>
          </p:cNvSpPr>
          <p:nvPr/>
        </p:nvSpPr>
        <p:spPr bwMode="auto">
          <a:xfrm>
            <a:off x="4046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7" name="Rectangle 19"/>
          <p:cNvSpPr>
            <a:spLocks noChangeArrowheads="1"/>
          </p:cNvSpPr>
          <p:nvPr/>
        </p:nvSpPr>
        <p:spPr bwMode="auto">
          <a:xfrm>
            <a:off x="3436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8" name="Rectangle 20"/>
          <p:cNvSpPr>
            <a:spLocks noChangeArrowheads="1"/>
          </p:cNvSpPr>
          <p:nvPr/>
        </p:nvSpPr>
        <p:spPr bwMode="auto">
          <a:xfrm>
            <a:off x="2827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69" name="Rectangle 21"/>
          <p:cNvSpPr>
            <a:spLocks noChangeArrowheads="1"/>
          </p:cNvSpPr>
          <p:nvPr/>
        </p:nvSpPr>
        <p:spPr bwMode="auto">
          <a:xfrm>
            <a:off x="2217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0" name="Rectangle 22"/>
          <p:cNvSpPr>
            <a:spLocks noChangeArrowheads="1"/>
          </p:cNvSpPr>
          <p:nvPr/>
        </p:nvSpPr>
        <p:spPr bwMode="auto">
          <a:xfrm>
            <a:off x="1608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1" name="Rectangle 23"/>
          <p:cNvSpPr>
            <a:spLocks noChangeArrowheads="1"/>
          </p:cNvSpPr>
          <p:nvPr/>
        </p:nvSpPr>
        <p:spPr bwMode="auto">
          <a:xfrm>
            <a:off x="7094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2" name="Rectangle 24"/>
          <p:cNvSpPr>
            <a:spLocks noChangeArrowheads="1"/>
          </p:cNvSpPr>
          <p:nvPr/>
        </p:nvSpPr>
        <p:spPr bwMode="auto">
          <a:xfrm>
            <a:off x="6484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3" name="Rectangle 25"/>
          <p:cNvSpPr>
            <a:spLocks noChangeArrowheads="1"/>
          </p:cNvSpPr>
          <p:nvPr/>
        </p:nvSpPr>
        <p:spPr bwMode="auto">
          <a:xfrm>
            <a:off x="5875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4" name="Rectangle 26"/>
          <p:cNvSpPr>
            <a:spLocks noChangeArrowheads="1"/>
          </p:cNvSpPr>
          <p:nvPr/>
        </p:nvSpPr>
        <p:spPr bwMode="auto">
          <a:xfrm>
            <a:off x="5265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5" name="Rectangle 27"/>
          <p:cNvSpPr>
            <a:spLocks noChangeArrowheads="1"/>
          </p:cNvSpPr>
          <p:nvPr/>
        </p:nvSpPr>
        <p:spPr bwMode="auto">
          <a:xfrm>
            <a:off x="4656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6" name="Rectangle 28"/>
          <p:cNvSpPr>
            <a:spLocks noChangeArrowheads="1"/>
          </p:cNvSpPr>
          <p:nvPr/>
        </p:nvSpPr>
        <p:spPr bwMode="auto">
          <a:xfrm>
            <a:off x="4046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7" name="Rectangle 29"/>
          <p:cNvSpPr>
            <a:spLocks noChangeArrowheads="1"/>
          </p:cNvSpPr>
          <p:nvPr/>
        </p:nvSpPr>
        <p:spPr bwMode="auto">
          <a:xfrm>
            <a:off x="3436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8" name="Rectangle 30"/>
          <p:cNvSpPr>
            <a:spLocks noChangeArrowheads="1"/>
          </p:cNvSpPr>
          <p:nvPr/>
        </p:nvSpPr>
        <p:spPr bwMode="auto">
          <a:xfrm>
            <a:off x="2827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79" name="Rectangle 31"/>
          <p:cNvSpPr>
            <a:spLocks noChangeArrowheads="1"/>
          </p:cNvSpPr>
          <p:nvPr/>
        </p:nvSpPr>
        <p:spPr bwMode="auto">
          <a:xfrm>
            <a:off x="2217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0" name="Rectangle 32"/>
          <p:cNvSpPr>
            <a:spLocks noChangeArrowheads="1"/>
          </p:cNvSpPr>
          <p:nvPr/>
        </p:nvSpPr>
        <p:spPr bwMode="auto">
          <a:xfrm>
            <a:off x="1608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1" name="Rectangle 33"/>
          <p:cNvSpPr>
            <a:spLocks noChangeArrowheads="1"/>
          </p:cNvSpPr>
          <p:nvPr/>
        </p:nvSpPr>
        <p:spPr bwMode="auto">
          <a:xfrm>
            <a:off x="7094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2" name="Rectangle 34"/>
          <p:cNvSpPr>
            <a:spLocks noChangeArrowheads="1"/>
          </p:cNvSpPr>
          <p:nvPr/>
        </p:nvSpPr>
        <p:spPr bwMode="auto">
          <a:xfrm>
            <a:off x="6484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3" name="Rectangle 35"/>
          <p:cNvSpPr>
            <a:spLocks noChangeArrowheads="1"/>
          </p:cNvSpPr>
          <p:nvPr/>
        </p:nvSpPr>
        <p:spPr bwMode="auto">
          <a:xfrm>
            <a:off x="5875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4" name="Rectangle 36"/>
          <p:cNvSpPr>
            <a:spLocks noChangeArrowheads="1"/>
          </p:cNvSpPr>
          <p:nvPr/>
        </p:nvSpPr>
        <p:spPr bwMode="auto">
          <a:xfrm>
            <a:off x="5265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5" name="Rectangle 37"/>
          <p:cNvSpPr>
            <a:spLocks noChangeArrowheads="1"/>
          </p:cNvSpPr>
          <p:nvPr/>
        </p:nvSpPr>
        <p:spPr bwMode="auto">
          <a:xfrm>
            <a:off x="4656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6" name="Rectangle 38"/>
          <p:cNvSpPr>
            <a:spLocks noChangeArrowheads="1"/>
          </p:cNvSpPr>
          <p:nvPr/>
        </p:nvSpPr>
        <p:spPr bwMode="auto">
          <a:xfrm>
            <a:off x="4046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7" name="Rectangle 39"/>
          <p:cNvSpPr>
            <a:spLocks noChangeArrowheads="1"/>
          </p:cNvSpPr>
          <p:nvPr/>
        </p:nvSpPr>
        <p:spPr bwMode="auto">
          <a:xfrm>
            <a:off x="3436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8" name="Rectangle 40"/>
          <p:cNvSpPr>
            <a:spLocks noChangeArrowheads="1"/>
          </p:cNvSpPr>
          <p:nvPr/>
        </p:nvSpPr>
        <p:spPr bwMode="auto">
          <a:xfrm>
            <a:off x="2827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89" name="Rectangle 41"/>
          <p:cNvSpPr>
            <a:spLocks noChangeArrowheads="1"/>
          </p:cNvSpPr>
          <p:nvPr/>
        </p:nvSpPr>
        <p:spPr bwMode="auto">
          <a:xfrm>
            <a:off x="2217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0" name="Rectangle 42"/>
          <p:cNvSpPr>
            <a:spLocks noChangeArrowheads="1"/>
          </p:cNvSpPr>
          <p:nvPr/>
        </p:nvSpPr>
        <p:spPr bwMode="auto">
          <a:xfrm>
            <a:off x="1608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1" name="Rectangle 43"/>
          <p:cNvSpPr>
            <a:spLocks noChangeArrowheads="1"/>
          </p:cNvSpPr>
          <p:nvPr/>
        </p:nvSpPr>
        <p:spPr bwMode="auto">
          <a:xfrm>
            <a:off x="7094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2" name="Rectangle 44"/>
          <p:cNvSpPr>
            <a:spLocks noChangeArrowheads="1"/>
          </p:cNvSpPr>
          <p:nvPr/>
        </p:nvSpPr>
        <p:spPr bwMode="auto">
          <a:xfrm>
            <a:off x="6484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3" name="Rectangle 45"/>
          <p:cNvSpPr>
            <a:spLocks noChangeArrowheads="1"/>
          </p:cNvSpPr>
          <p:nvPr/>
        </p:nvSpPr>
        <p:spPr bwMode="auto">
          <a:xfrm>
            <a:off x="5875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4" name="Rectangle 46"/>
          <p:cNvSpPr>
            <a:spLocks noChangeArrowheads="1"/>
          </p:cNvSpPr>
          <p:nvPr/>
        </p:nvSpPr>
        <p:spPr bwMode="auto">
          <a:xfrm>
            <a:off x="5265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5" name="Rectangle 47"/>
          <p:cNvSpPr>
            <a:spLocks noChangeArrowheads="1"/>
          </p:cNvSpPr>
          <p:nvPr/>
        </p:nvSpPr>
        <p:spPr bwMode="auto">
          <a:xfrm>
            <a:off x="4656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6" name="Rectangle 48"/>
          <p:cNvSpPr>
            <a:spLocks noChangeArrowheads="1"/>
          </p:cNvSpPr>
          <p:nvPr/>
        </p:nvSpPr>
        <p:spPr bwMode="auto">
          <a:xfrm>
            <a:off x="4046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7" name="Rectangle 49"/>
          <p:cNvSpPr>
            <a:spLocks noChangeArrowheads="1"/>
          </p:cNvSpPr>
          <p:nvPr/>
        </p:nvSpPr>
        <p:spPr bwMode="auto">
          <a:xfrm>
            <a:off x="3436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8" name="Rectangle 50"/>
          <p:cNvSpPr>
            <a:spLocks noChangeArrowheads="1"/>
          </p:cNvSpPr>
          <p:nvPr/>
        </p:nvSpPr>
        <p:spPr bwMode="auto">
          <a:xfrm>
            <a:off x="2827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599" name="Rectangle 51"/>
          <p:cNvSpPr>
            <a:spLocks noChangeArrowheads="1"/>
          </p:cNvSpPr>
          <p:nvPr/>
        </p:nvSpPr>
        <p:spPr bwMode="auto">
          <a:xfrm>
            <a:off x="2217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0" name="Rectangle 52"/>
          <p:cNvSpPr>
            <a:spLocks noChangeArrowheads="1"/>
          </p:cNvSpPr>
          <p:nvPr/>
        </p:nvSpPr>
        <p:spPr bwMode="auto">
          <a:xfrm>
            <a:off x="1608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1" name="Rectangle 53"/>
          <p:cNvSpPr>
            <a:spLocks noChangeArrowheads="1"/>
          </p:cNvSpPr>
          <p:nvPr/>
        </p:nvSpPr>
        <p:spPr bwMode="auto">
          <a:xfrm>
            <a:off x="7094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2" name="Rectangle 54"/>
          <p:cNvSpPr>
            <a:spLocks noChangeArrowheads="1"/>
          </p:cNvSpPr>
          <p:nvPr/>
        </p:nvSpPr>
        <p:spPr bwMode="auto">
          <a:xfrm>
            <a:off x="6484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3" name="Rectangle 55"/>
          <p:cNvSpPr>
            <a:spLocks noChangeArrowheads="1"/>
          </p:cNvSpPr>
          <p:nvPr/>
        </p:nvSpPr>
        <p:spPr bwMode="auto">
          <a:xfrm>
            <a:off x="5875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4" name="Rectangle 56"/>
          <p:cNvSpPr>
            <a:spLocks noChangeArrowheads="1"/>
          </p:cNvSpPr>
          <p:nvPr/>
        </p:nvSpPr>
        <p:spPr bwMode="auto">
          <a:xfrm>
            <a:off x="5265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5" name="Rectangle 57"/>
          <p:cNvSpPr>
            <a:spLocks noChangeArrowheads="1"/>
          </p:cNvSpPr>
          <p:nvPr/>
        </p:nvSpPr>
        <p:spPr bwMode="auto">
          <a:xfrm>
            <a:off x="4656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6" name="Rectangle 58"/>
          <p:cNvSpPr>
            <a:spLocks noChangeArrowheads="1"/>
          </p:cNvSpPr>
          <p:nvPr/>
        </p:nvSpPr>
        <p:spPr bwMode="auto">
          <a:xfrm>
            <a:off x="4046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7" name="Rectangle 59"/>
          <p:cNvSpPr>
            <a:spLocks noChangeArrowheads="1"/>
          </p:cNvSpPr>
          <p:nvPr/>
        </p:nvSpPr>
        <p:spPr bwMode="auto">
          <a:xfrm>
            <a:off x="3436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8" name="Rectangle 60"/>
          <p:cNvSpPr>
            <a:spLocks noChangeArrowheads="1"/>
          </p:cNvSpPr>
          <p:nvPr/>
        </p:nvSpPr>
        <p:spPr bwMode="auto">
          <a:xfrm>
            <a:off x="2827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09" name="Rectangle 61"/>
          <p:cNvSpPr>
            <a:spLocks noChangeArrowheads="1"/>
          </p:cNvSpPr>
          <p:nvPr/>
        </p:nvSpPr>
        <p:spPr bwMode="auto">
          <a:xfrm>
            <a:off x="2217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0" name="Rectangle 62"/>
          <p:cNvSpPr>
            <a:spLocks noChangeArrowheads="1"/>
          </p:cNvSpPr>
          <p:nvPr/>
        </p:nvSpPr>
        <p:spPr bwMode="auto">
          <a:xfrm>
            <a:off x="1608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1" name="Rectangle 63"/>
          <p:cNvSpPr>
            <a:spLocks noChangeArrowheads="1"/>
          </p:cNvSpPr>
          <p:nvPr/>
        </p:nvSpPr>
        <p:spPr bwMode="auto">
          <a:xfrm>
            <a:off x="7094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2" name="Rectangle 64"/>
          <p:cNvSpPr>
            <a:spLocks noChangeArrowheads="1"/>
          </p:cNvSpPr>
          <p:nvPr/>
        </p:nvSpPr>
        <p:spPr bwMode="auto">
          <a:xfrm>
            <a:off x="6484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3" name="Rectangle 65"/>
          <p:cNvSpPr>
            <a:spLocks noChangeArrowheads="1"/>
          </p:cNvSpPr>
          <p:nvPr/>
        </p:nvSpPr>
        <p:spPr bwMode="auto">
          <a:xfrm>
            <a:off x="5875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4" name="Rectangle 66"/>
          <p:cNvSpPr>
            <a:spLocks noChangeArrowheads="1"/>
          </p:cNvSpPr>
          <p:nvPr/>
        </p:nvSpPr>
        <p:spPr bwMode="auto">
          <a:xfrm>
            <a:off x="5265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5" name="Rectangle 67"/>
          <p:cNvSpPr>
            <a:spLocks noChangeArrowheads="1"/>
          </p:cNvSpPr>
          <p:nvPr/>
        </p:nvSpPr>
        <p:spPr bwMode="auto">
          <a:xfrm>
            <a:off x="4656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6" name="Rectangle 68"/>
          <p:cNvSpPr>
            <a:spLocks noChangeArrowheads="1"/>
          </p:cNvSpPr>
          <p:nvPr/>
        </p:nvSpPr>
        <p:spPr bwMode="auto">
          <a:xfrm>
            <a:off x="4046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7" name="Rectangle 69"/>
          <p:cNvSpPr>
            <a:spLocks noChangeArrowheads="1"/>
          </p:cNvSpPr>
          <p:nvPr/>
        </p:nvSpPr>
        <p:spPr bwMode="auto">
          <a:xfrm>
            <a:off x="3436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8" name="Rectangle 70"/>
          <p:cNvSpPr>
            <a:spLocks noChangeArrowheads="1"/>
          </p:cNvSpPr>
          <p:nvPr/>
        </p:nvSpPr>
        <p:spPr bwMode="auto">
          <a:xfrm>
            <a:off x="2827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19" name="Rectangle 71"/>
          <p:cNvSpPr>
            <a:spLocks noChangeArrowheads="1"/>
          </p:cNvSpPr>
          <p:nvPr/>
        </p:nvSpPr>
        <p:spPr bwMode="auto">
          <a:xfrm>
            <a:off x="2217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0" name="Rectangle 72"/>
          <p:cNvSpPr>
            <a:spLocks noChangeArrowheads="1"/>
          </p:cNvSpPr>
          <p:nvPr/>
        </p:nvSpPr>
        <p:spPr bwMode="auto">
          <a:xfrm>
            <a:off x="1608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1" name="Rectangle 73"/>
          <p:cNvSpPr>
            <a:spLocks noChangeArrowheads="1"/>
          </p:cNvSpPr>
          <p:nvPr/>
        </p:nvSpPr>
        <p:spPr bwMode="auto">
          <a:xfrm>
            <a:off x="7094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2" name="Rectangle 74"/>
          <p:cNvSpPr>
            <a:spLocks noChangeArrowheads="1"/>
          </p:cNvSpPr>
          <p:nvPr/>
        </p:nvSpPr>
        <p:spPr bwMode="auto">
          <a:xfrm>
            <a:off x="6484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3" name="Rectangle 75"/>
          <p:cNvSpPr>
            <a:spLocks noChangeArrowheads="1"/>
          </p:cNvSpPr>
          <p:nvPr/>
        </p:nvSpPr>
        <p:spPr bwMode="auto">
          <a:xfrm>
            <a:off x="5875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4" name="Rectangle 76"/>
          <p:cNvSpPr>
            <a:spLocks noChangeArrowheads="1"/>
          </p:cNvSpPr>
          <p:nvPr/>
        </p:nvSpPr>
        <p:spPr bwMode="auto">
          <a:xfrm>
            <a:off x="5265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5" name="Rectangle 77"/>
          <p:cNvSpPr>
            <a:spLocks noChangeArrowheads="1"/>
          </p:cNvSpPr>
          <p:nvPr/>
        </p:nvSpPr>
        <p:spPr bwMode="auto">
          <a:xfrm>
            <a:off x="4656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6" name="Rectangle 78"/>
          <p:cNvSpPr>
            <a:spLocks noChangeArrowheads="1"/>
          </p:cNvSpPr>
          <p:nvPr/>
        </p:nvSpPr>
        <p:spPr bwMode="auto">
          <a:xfrm>
            <a:off x="4046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7" name="Rectangle 79"/>
          <p:cNvSpPr>
            <a:spLocks noChangeArrowheads="1"/>
          </p:cNvSpPr>
          <p:nvPr/>
        </p:nvSpPr>
        <p:spPr bwMode="auto">
          <a:xfrm>
            <a:off x="3436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8" name="Rectangle 80"/>
          <p:cNvSpPr>
            <a:spLocks noChangeArrowheads="1"/>
          </p:cNvSpPr>
          <p:nvPr/>
        </p:nvSpPr>
        <p:spPr bwMode="auto">
          <a:xfrm>
            <a:off x="2827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29" name="Rectangle 81"/>
          <p:cNvSpPr>
            <a:spLocks noChangeArrowheads="1"/>
          </p:cNvSpPr>
          <p:nvPr/>
        </p:nvSpPr>
        <p:spPr bwMode="auto">
          <a:xfrm>
            <a:off x="2217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0" name="Rectangle 82"/>
          <p:cNvSpPr>
            <a:spLocks noChangeArrowheads="1"/>
          </p:cNvSpPr>
          <p:nvPr/>
        </p:nvSpPr>
        <p:spPr bwMode="auto">
          <a:xfrm>
            <a:off x="1608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1" name="Rectangle 83"/>
          <p:cNvSpPr>
            <a:spLocks noChangeArrowheads="1"/>
          </p:cNvSpPr>
          <p:nvPr/>
        </p:nvSpPr>
        <p:spPr bwMode="auto">
          <a:xfrm>
            <a:off x="7094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2" name="Rectangle 84"/>
          <p:cNvSpPr>
            <a:spLocks noChangeArrowheads="1"/>
          </p:cNvSpPr>
          <p:nvPr/>
        </p:nvSpPr>
        <p:spPr bwMode="auto">
          <a:xfrm>
            <a:off x="6484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3" name="Rectangle 85"/>
          <p:cNvSpPr>
            <a:spLocks noChangeArrowheads="1"/>
          </p:cNvSpPr>
          <p:nvPr/>
        </p:nvSpPr>
        <p:spPr bwMode="auto">
          <a:xfrm>
            <a:off x="5875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4" name="Rectangle 86"/>
          <p:cNvSpPr>
            <a:spLocks noChangeArrowheads="1"/>
          </p:cNvSpPr>
          <p:nvPr/>
        </p:nvSpPr>
        <p:spPr bwMode="auto">
          <a:xfrm>
            <a:off x="5265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5" name="Rectangle 87"/>
          <p:cNvSpPr>
            <a:spLocks noChangeArrowheads="1"/>
          </p:cNvSpPr>
          <p:nvPr/>
        </p:nvSpPr>
        <p:spPr bwMode="auto">
          <a:xfrm>
            <a:off x="4656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6" name="Rectangle 88"/>
          <p:cNvSpPr>
            <a:spLocks noChangeArrowheads="1"/>
          </p:cNvSpPr>
          <p:nvPr/>
        </p:nvSpPr>
        <p:spPr bwMode="auto">
          <a:xfrm>
            <a:off x="4046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7" name="Rectangle 89"/>
          <p:cNvSpPr>
            <a:spLocks noChangeArrowheads="1"/>
          </p:cNvSpPr>
          <p:nvPr/>
        </p:nvSpPr>
        <p:spPr bwMode="auto">
          <a:xfrm>
            <a:off x="3436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8" name="Rectangle 90"/>
          <p:cNvSpPr>
            <a:spLocks noChangeArrowheads="1"/>
          </p:cNvSpPr>
          <p:nvPr/>
        </p:nvSpPr>
        <p:spPr bwMode="auto">
          <a:xfrm>
            <a:off x="2827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39" name="Rectangle 91"/>
          <p:cNvSpPr>
            <a:spLocks noChangeArrowheads="1"/>
          </p:cNvSpPr>
          <p:nvPr/>
        </p:nvSpPr>
        <p:spPr bwMode="auto">
          <a:xfrm>
            <a:off x="2217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0" name="Rectangle 92"/>
          <p:cNvSpPr>
            <a:spLocks noChangeArrowheads="1"/>
          </p:cNvSpPr>
          <p:nvPr/>
        </p:nvSpPr>
        <p:spPr bwMode="auto">
          <a:xfrm>
            <a:off x="1608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1" name="Rectangle 93"/>
          <p:cNvSpPr>
            <a:spLocks noChangeArrowheads="1"/>
          </p:cNvSpPr>
          <p:nvPr/>
        </p:nvSpPr>
        <p:spPr bwMode="auto">
          <a:xfrm>
            <a:off x="7094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2" name="Rectangle 94"/>
          <p:cNvSpPr>
            <a:spLocks noChangeArrowheads="1"/>
          </p:cNvSpPr>
          <p:nvPr/>
        </p:nvSpPr>
        <p:spPr bwMode="auto">
          <a:xfrm>
            <a:off x="6484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3" name="Rectangle 95"/>
          <p:cNvSpPr>
            <a:spLocks noChangeArrowheads="1"/>
          </p:cNvSpPr>
          <p:nvPr/>
        </p:nvSpPr>
        <p:spPr bwMode="auto">
          <a:xfrm>
            <a:off x="5875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4" name="Rectangle 96"/>
          <p:cNvSpPr>
            <a:spLocks noChangeArrowheads="1"/>
          </p:cNvSpPr>
          <p:nvPr/>
        </p:nvSpPr>
        <p:spPr bwMode="auto">
          <a:xfrm>
            <a:off x="5265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5" name="Rectangle 97"/>
          <p:cNvSpPr>
            <a:spLocks noChangeArrowheads="1"/>
          </p:cNvSpPr>
          <p:nvPr/>
        </p:nvSpPr>
        <p:spPr bwMode="auto">
          <a:xfrm>
            <a:off x="4656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6" name="Rectangle 98"/>
          <p:cNvSpPr>
            <a:spLocks noChangeArrowheads="1"/>
          </p:cNvSpPr>
          <p:nvPr/>
        </p:nvSpPr>
        <p:spPr bwMode="auto">
          <a:xfrm>
            <a:off x="4046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7" name="Rectangle 99"/>
          <p:cNvSpPr>
            <a:spLocks noChangeArrowheads="1"/>
          </p:cNvSpPr>
          <p:nvPr/>
        </p:nvSpPr>
        <p:spPr bwMode="auto">
          <a:xfrm>
            <a:off x="3436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8" name="Rectangle 100"/>
          <p:cNvSpPr>
            <a:spLocks noChangeArrowheads="1"/>
          </p:cNvSpPr>
          <p:nvPr/>
        </p:nvSpPr>
        <p:spPr bwMode="auto">
          <a:xfrm>
            <a:off x="2827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49" name="Rectangle 101"/>
          <p:cNvSpPr>
            <a:spLocks noChangeArrowheads="1"/>
          </p:cNvSpPr>
          <p:nvPr/>
        </p:nvSpPr>
        <p:spPr bwMode="auto">
          <a:xfrm>
            <a:off x="2217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50" name="Rectangle 102"/>
          <p:cNvSpPr>
            <a:spLocks noChangeArrowheads="1"/>
          </p:cNvSpPr>
          <p:nvPr/>
        </p:nvSpPr>
        <p:spPr bwMode="auto">
          <a:xfrm>
            <a:off x="1608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65651" name="Line 103"/>
          <p:cNvSpPr>
            <a:spLocks noChangeShapeType="1"/>
          </p:cNvSpPr>
          <p:nvPr/>
        </p:nvSpPr>
        <p:spPr bwMode="auto">
          <a:xfrm>
            <a:off x="1608138" y="122237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2" name="Line 104"/>
          <p:cNvSpPr>
            <a:spLocks noChangeShapeType="1"/>
          </p:cNvSpPr>
          <p:nvPr/>
        </p:nvSpPr>
        <p:spPr bwMode="auto">
          <a:xfrm>
            <a:off x="1608138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3" name="Line 105"/>
          <p:cNvSpPr>
            <a:spLocks noChangeShapeType="1"/>
          </p:cNvSpPr>
          <p:nvPr/>
        </p:nvSpPr>
        <p:spPr bwMode="auto">
          <a:xfrm>
            <a:off x="1608138" y="22574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4" name="Line 106"/>
          <p:cNvSpPr>
            <a:spLocks noChangeShapeType="1"/>
          </p:cNvSpPr>
          <p:nvPr/>
        </p:nvSpPr>
        <p:spPr bwMode="auto">
          <a:xfrm>
            <a:off x="1608138" y="27749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5" name="Line 107"/>
          <p:cNvSpPr>
            <a:spLocks noChangeShapeType="1"/>
          </p:cNvSpPr>
          <p:nvPr/>
        </p:nvSpPr>
        <p:spPr bwMode="auto">
          <a:xfrm>
            <a:off x="1608138" y="32924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6" name="Line 108"/>
          <p:cNvSpPr>
            <a:spLocks noChangeShapeType="1"/>
          </p:cNvSpPr>
          <p:nvPr/>
        </p:nvSpPr>
        <p:spPr bwMode="auto">
          <a:xfrm>
            <a:off x="1608138" y="38100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7" name="Line 109"/>
          <p:cNvSpPr>
            <a:spLocks noChangeShapeType="1"/>
          </p:cNvSpPr>
          <p:nvPr/>
        </p:nvSpPr>
        <p:spPr bwMode="auto">
          <a:xfrm>
            <a:off x="1608138" y="43275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8" name="Line 110"/>
          <p:cNvSpPr>
            <a:spLocks noChangeShapeType="1"/>
          </p:cNvSpPr>
          <p:nvPr/>
        </p:nvSpPr>
        <p:spPr bwMode="auto">
          <a:xfrm>
            <a:off x="1608138" y="484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59" name="Line 111"/>
          <p:cNvSpPr>
            <a:spLocks noChangeShapeType="1"/>
          </p:cNvSpPr>
          <p:nvPr/>
        </p:nvSpPr>
        <p:spPr bwMode="auto">
          <a:xfrm>
            <a:off x="1608138" y="53625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60" name="Line 112"/>
          <p:cNvSpPr>
            <a:spLocks noChangeShapeType="1"/>
          </p:cNvSpPr>
          <p:nvPr/>
        </p:nvSpPr>
        <p:spPr bwMode="auto">
          <a:xfrm>
            <a:off x="1608138" y="58801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61" name="Text Box 125"/>
          <p:cNvSpPr txBox="1">
            <a:spLocks noChangeArrowheads="1"/>
          </p:cNvSpPr>
          <p:nvPr/>
        </p:nvSpPr>
        <p:spPr bwMode="auto">
          <a:xfrm>
            <a:off x="1287463" y="1260475"/>
            <a:ext cx="3032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0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1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2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3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4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5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6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7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8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9</a:t>
            </a:r>
          </a:p>
        </p:txBody>
      </p:sp>
      <p:sp>
        <p:nvSpPr>
          <p:cNvPr id="65662" name="Text Box 126"/>
          <p:cNvSpPr txBox="1">
            <a:spLocks noChangeArrowheads="1"/>
          </p:cNvSpPr>
          <p:nvPr/>
        </p:nvSpPr>
        <p:spPr bwMode="auto">
          <a:xfrm>
            <a:off x="1287463" y="1492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Myriad Pro" pitchFamily="34" charset="0"/>
            </a:endParaRPr>
          </a:p>
        </p:txBody>
      </p:sp>
      <p:sp>
        <p:nvSpPr>
          <p:cNvPr id="65663" name="Text Box 127"/>
          <p:cNvSpPr txBox="1">
            <a:spLocks noChangeArrowheads="1"/>
          </p:cNvSpPr>
          <p:nvPr/>
        </p:nvSpPr>
        <p:spPr bwMode="auto">
          <a:xfrm>
            <a:off x="1760538" y="841375"/>
            <a:ext cx="581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  0        1          2</a:t>
            </a:r>
            <a:r>
              <a:rPr lang="en-US" sz="1600">
                <a:latin typeface="Myriad Pro" pitchFamily="34" charset="0"/>
              </a:rPr>
              <a:t>            </a:t>
            </a:r>
            <a:r>
              <a:rPr lang="en-US" sz="1800">
                <a:latin typeface="Myriad Pro" pitchFamily="34" charset="0"/>
              </a:rPr>
              <a:t>3          4          5          6          7         8           9</a:t>
            </a:r>
            <a:endParaRPr lang="en-US" sz="1600">
              <a:latin typeface="Myriad Pro" pitchFamily="34" charset="0"/>
            </a:endParaRPr>
          </a:p>
        </p:txBody>
      </p:sp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6705600" y="1354138"/>
            <a:ext cx="152400" cy="304800"/>
            <a:chOff x="7981950" y="1733550"/>
            <a:chExt cx="152400" cy="304800"/>
          </a:xfrm>
        </p:grpSpPr>
        <p:sp>
          <p:nvSpPr>
            <p:cNvPr id="70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" name="Group 234"/>
          <p:cNvGrpSpPr>
            <a:grpSpLocks/>
          </p:cNvGrpSpPr>
          <p:nvPr/>
        </p:nvGrpSpPr>
        <p:grpSpPr bwMode="auto">
          <a:xfrm>
            <a:off x="6096000" y="1354138"/>
            <a:ext cx="152400" cy="304800"/>
            <a:chOff x="7981950" y="1733550"/>
            <a:chExt cx="152400" cy="304800"/>
          </a:xfrm>
        </p:grpSpPr>
        <p:sp>
          <p:nvSpPr>
            <p:cNvPr id="69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7315200" y="1354138"/>
            <a:ext cx="152400" cy="304800"/>
            <a:chOff x="7981950" y="1733550"/>
            <a:chExt cx="152400" cy="304800"/>
          </a:xfrm>
        </p:grpSpPr>
        <p:sp>
          <p:nvSpPr>
            <p:cNvPr id="69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5" name="Group 242"/>
          <p:cNvGrpSpPr>
            <a:grpSpLocks/>
          </p:cNvGrpSpPr>
          <p:nvPr/>
        </p:nvGrpSpPr>
        <p:grpSpPr bwMode="auto">
          <a:xfrm>
            <a:off x="1828800" y="1831975"/>
            <a:ext cx="152400" cy="304800"/>
            <a:chOff x="7981950" y="1733550"/>
            <a:chExt cx="152400" cy="304800"/>
          </a:xfrm>
        </p:grpSpPr>
        <p:sp>
          <p:nvSpPr>
            <p:cNvPr id="68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4343400" y="1831975"/>
            <a:ext cx="152400" cy="304800"/>
            <a:chOff x="7981950" y="1733550"/>
            <a:chExt cx="152400" cy="304800"/>
          </a:xfrm>
        </p:grpSpPr>
        <p:sp>
          <p:nvSpPr>
            <p:cNvPr id="68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7" name="Group 254"/>
          <p:cNvGrpSpPr>
            <a:grpSpLocks/>
          </p:cNvGrpSpPr>
          <p:nvPr/>
        </p:nvGrpSpPr>
        <p:grpSpPr bwMode="auto">
          <a:xfrm>
            <a:off x="3048000" y="1831975"/>
            <a:ext cx="152400" cy="304800"/>
            <a:chOff x="7981950" y="1733550"/>
            <a:chExt cx="152400" cy="304800"/>
          </a:xfrm>
        </p:grpSpPr>
        <p:sp>
          <p:nvSpPr>
            <p:cNvPr id="68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" name="Group 258"/>
          <p:cNvGrpSpPr>
            <a:grpSpLocks/>
          </p:cNvGrpSpPr>
          <p:nvPr/>
        </p:nvGrpSpPr>
        <p:grpSpPr bwMode="auto">
          <a:xfrm>
            <a:off x="4876800" y="1831975"/>
            <a:ext cx="152400" cy="304800"/>
            <a:chOff x="7981950" y="1733550"/>
            <a:chExt cx="152400" cy="304800"/>
          </a:xfrm>
        </p:grpSpPr>
        <p:sp>
          <p:nvSpPr>
            <p:cNvPr id="68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" name="Group 262"/>
          <p:cNvGrpSpPr>
            <a:grpSpLocks/>
          </p:cNvGrpSpPr>
          <p:nvPr/>
        </p:nvGrpSpPr>
        <p:grpSpPr bwMode="auto">
          <a:xfrm>
            <a:off x="5486400" y="2344738"/>
            <a:ext cx="152400" cy="304800"/>
            <a:chOff x="7981950" y="1733550"/>
            <a:chExt cx="152400" cy="304800"/>
          </a:xfrm>
        </p:grpSpPr>
        <p:sp>
          <p:nvSpPr>
            <p:cNvPr id="6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0" name="Group 266"/>
          <p:cNvGrpSpPr>
            <a:grpSpLocks/>
          </p:cNvGrpSpPr>
          <p:nvPr/>
        </p:nvGrpSpPr>
        <p:grpSpPr bwMode="auto">
          <a:xfrm>
            <a:off x="6096000" y="2344738"/>
            <a:ext cx="152400" cy="304800"/>
            <a:chOff x="7981950" y="1733550"/>
            <a:chExt cx="152400" cy="304800"/>
          </a:xfrm>
        </p:grpSpPr>
        <p:sp>
          <p:nvSpPr>
            <p:cNvPr id="67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>
            <a:off x="4953000" y="2857500"/>
            <a:ext cx="152400" cy="304800"/>
            <a:chOff x="7981950" y="1733550"/>
            <a:chExt cx="152400" cy="304800"/>
          </a:xfrm>
        </p:grpSpPr>
        <p:sp>
          <p:nvSpPr>
            <p:cNvPr id="67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2" name="Group 278"/>
          <p:cNvGrpSpPr>
            <a:grpSpLocks/>
          </p:cNvGrpSpPr>
          <p:nvPr/>
        </p:nvGrpSpPr>
        <p:grpSpPr bwMode="auto">
          <a:xfrm>
            <a:off x="3048000" y="2344738"/>
            <a:ext cx="152400" cy="304800"/>
            <a:chOff x="7981950" y="1733550"/>
            <a:chExt cx="152400" cy="304800"/>
          </a:xfrm>
        </p:grpSpPr>
        <p:sp>
          <p:nvSpPr>
            <p:cNvPr id="6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3" name="Group 282"/>
          <p:cNvGrpSpPr>
            <a:grpSpLocks/>
          </p:cNvGrpSpPr>
          <p:nvPr/>
        </p:nvGrpSpPr>
        <p:grpSpPr bwMode="auto">
          <a:xfrm>
            <a:off x="1828800" y="2344738"/>
            <a:ext cx="152400" cy="304800"/>
            <a:chOff x="7981950" y="1733550"/>
            <a:chExt cx="152400" cy="304800"/>
          </a:xfrm>
        </p:grpSpPr>
        <p:sp>
          <p:nvSpPr>
            <p:cNvPr id="66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4" name="Group 286"/>
          <p:cNvGrpSpPr>
            <a:grpSpLocks/>
          </p:cNvGrpSpPr>
          <p:nvPr/>
        </p:nvGrpSpPr>
        <p:grpSpPr bwMode="auto">
          <a:xfrm>
            <a:off x="4267200" y="2857500"/>
            <a:ext cx="152400" cy="304800"/>
            <a:chOff x="7981950" y="1733550"/>
            <a:chExt cx="152400" cy="304800"/>
          </a:xfrm>
        </p:grpSpPr>
        <p:sp>
          <p:nvSpPr>
            <p:cNvPr id="65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5" name="Group 290"/>
          <p:cNvGrpSpPr>
            <a:grpSpLocks/>
          </p:cNvGrpSpPr>
          <p:nvPr/>
        </p:nvGrpSpPr>
        <p:grpSpPr bwMode="auto">
          <a:xfrm>
            <a:off x="3657600" y="2344738"/>
            <a:ext cx="152400" cy="304800"/>
            <a:chOff x="7981950" y="1733550"/>
            <a:chExt cx="152400" cy="304800"/>
          </a:xfrm>
        </p:grpSpPr>
        <p:sp>
          <p:nvSpPr>
            <p:cNvPr id="65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6" name="Group 294"/>
          <p:cNvGrpSpPr>
            <a:grpSpLocks/>
          </p:cNvGrpSpPr>
          <p:nvPr/>
        </p:nvGrpSpPr>
        <p:grpSpPr bwMode="auto">
          <a:xfrm>
            <a:off x="5486400" y="2857500"/>
            <a:ext cx="152400" cy="304800"/>
            <a:chOff x="7981950" y="1733550"/>
            <a:chExt cx="152400" cy="304800"/>
          </a:xfrm>
        </p:grpSpPr>
        <p:sp>
          <p:nvSpPr>
            <p:cNvPr id="65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7" name="Group 298"/>
          <p:cNvGrpSpPr>
            <a:grpSpLocks/>
          </p:cNvGrpSpPr>
          <p:nvPr/>
        </p:nvGrpSpPr>
        <p:grpSpPr bwMode="auto">
          <a:xfrm>
            <a:off x="3657600" y="2857500"/>
            <a:ext cx="152400" cy="304800"/>
            <a:chOff x="7981950" y="1733550"/>
            <a:chExt cx="152400" cy="304800"/>
          </a:xfrm>
        </p:grpSpPr>
        <p:sp>
          <p:nvSpPr>
            <p:cNvPr id="65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4267200" y="3373438"/>
            <a:ext cx="152400" cy="304800"/>
            <a:chOff x="7981950" y="1733550"/>
            <a:chExt cx="152400" cy="304800"/>
          </a:xfrm>
        </p:grpSpPr>
        <p:sp>
          <p:nvSpPr>
            <p:cNvPr id="63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9" name="Group 286"/>
          <p:cNvGrpSpPr>
            <a:grpSpLocks/>
          </p:cNvGrpSpPr>
          <p:nvPr/>
        </p:nvGrpSpPr>
        <p:grpSpPr bwMode="auto">
          <a:xfrm>
            <a:off x="5486400" y="3373438"/>
            <a:ext cx="152400" cy="304800"/>
            <a:chOff x="7981950" y="1733550"/>
            <a:chExt cx="152400" cy="304800"/>
          </a:xfrm>
        </p:grpSpPr>
        <p:sp>
          <p:nvSpPr>
            <p:cNvPr id="63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0" name="Group 286"/>
          <p:cNvGrpSpPr>
            <a:grpSpLocks/>
          </p:cNvGrpSpPr>
          <p:nvPr/>
        </p:nvGrpSpPr>
        <p:grpSpPr bwMode="auto">
          <a:xfrm>
            <a:off x="4876800" y="3373438"/>
            <a:ext cx="152400" cy="304800"/>
            <a:chOff x="7981950" y="1733550"/>
            <a:chExt cx="152400" cy="304800"/>
          </a:xfrm>
        </p:grpSpPr>
        <p:sp>
          <p:nvSpPr>
            <p:cNvPr id="63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1" name="Group 286"/>
          <p:cNvGrpSpPr>
            <a:grpSpLocks/>
          </p:cNvGrpSpPr>
          <p:nvPr/>
        </p:nvGrpSpPr>
        <p:grpSpPr bwMode="auto">
          <a:xfrm>
            <a:off x="3657600" y="3906838"/>
            <a:ext cx="152400" cy="304800"/>
            <a:chOff x="7981950" y="1733550"/>
            <a:chExt cx="152400" cy="304800"/>
          </a:xfrm>
        </p:grpSpPr>
        <p:sp>
          <p:nvSpPr>
            <p:cNvPr id="62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2" name="Group 286"/>
          <p:cNvGrpSpPr>
            <a:grpSpLocks/>
          </p:cNvGrpSpPr>
          <p:nvPr/>
        </p:nvGrpSpPr>
        <p:grpSpPr bwMode="auto">
          <a:xfrm>
            <a:off x="4953000" y="3906838"/>
            <a:ext cx="152400" cy="304800"/>
            <a:chOff x="7981950" y="1733550"/>
            <a:chExt cx="152400" cy="304800"/>
          </a:xfrm>
        </p:grpSpPr>
        <p:sp>
          <p:nvSpPr>
            <p:cNvPr id="61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3" name="Group 286"/>
          <p:cNvGrpSpPr>
            <a:grpSpLocks/>
          </p:cNvGrpSpPr>
          <p:nvPr/>
        </p:nvGrpSpPr>
        <p:grpSpPr bwMode="auto">
          <a:xfrm>
            <a:off x="6172200" y="3906838"/>
            <a:ext cx="152400" cy="304800"/>
            <a:chOff x="7981950" y="1733550"/>
            <a:chExt cx="152400" cy="304800"/>
          </a:xfrm>
        </p:grpSpPr>
        <p:sp>
          <p:nvSpPr>
            <p:cNvPr id="61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4" name="Group 286"/>
          <p:cNvGrpSpPr>
            <a:grpSpLocks/>
          </p:cNvGrpSpPr>
          <p:nvPr/>
        </p:nvGrpSpPr>
        <p:grpSpPr bwMode="auto">
          <a:xfrm>
            <a:off x="6705600" y="3906838"/>
            <a:ext cx="152400" cy="304800"/>
            <a:chOff x="7981950" y="1733550"/>
            <a:chExt cx="152400" cy="304800"/>
          </a:xfrm>
        </p:grpSpPr>
        <p:sp>
          <p:nvSpPr>
            <p:cNvPr id="61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5" name="Group 286"/>
          <p:cNvGrpSpPr>
            <a:grpSpLocks/>
          </p:cNvGrpSpPr>
          <p:nvPr/>
        </p:nvGrpSpPr>
        <p:grpSpPr bwMode="auto">
          <a:xfrm>
            <a:off x="1905000" y="4440238"/>
            <a:ext cx="152400" cy="304800"/>
            <a:chOff x="7981950" y="1733550"/>
            <a:chExt cx="152400" cy="304800"/>
          </a:xfrm>
        </p:grpSpPr>
        <p:sp>
          <p:nvSpPr>
            <p:cNvPr id="60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6" name="Group 286"/>
          <p:cNvGrpSpPr>
            <a:grpSpLocks/>
          </p:cNvGrpSpPr>
          <p:nvPr/>
        </p:nvGrpSpPr>
        <p:grpSpPr bwMode="auto">
          <a:xfrm>
            <a:off x="3048000" y="4440238"/>
            <a:ext cx="152400" cy="304800"/>
            <a:chOff x="7981950" y="1733550"/>
            <a:chExt cx="152400" cy="304800"/>
          </a:xfrm>
        </p:grpSpPr>
        <p:sp>
          <p:nvSpPr>
            <p:cNvPr id="60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7" name="Group 286"/>
          <p:cNvGrpSpPr>
            <a:grpSpLocks/>
          </p:cNvGrpSpPr>
          <p:nvPr/>
        </p:nvGrpSpPr>
        <p:grpSpPr bwMode="auto">
          <a:xfrm>
            <a:off x="2514600" y="4440238"/>
            <a:ext cx="152400" cy="304800"/>
            <a:chOff x="7981950" y="1733550"/>
            <a:chExt cx="152400" cy="304800"/>
          </a:xfrm>
        </p:grpSpPr>
        <p:sp>
          <p:nvSpPr>
            <p:cNvPr id="60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8" name="Group 286"/>
          <p:cNvGrpSpPr>
            <a:grpSpLocks/>
          </p:cNvGrpSpPr>
          <p:nvPr/>
        </p:nvGrpSpPr>
        <p:grpSpPr bwMode="auto">
          <a:xfrm>
            <a:off x="7391400" y="4440238"/>
            <a:ext cx="152400" cy="304800"/>
            <a:chOff x="7981950" y="1733550"/>
            <a:chExt cx="152400" cy="304800"/>
          </a:xfrm>
        </p:grpSpPr>
        <p:sp>
          <p:nvSpPr>
            <p:cNvPr id="59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9" name="Group 286"/>
          <p:cNvGrpSpPr>
            <a:grpSpLocks/>
          </p:cNvGrpSpPr>
          <p:nvPr/>
        </p:nvGrpSpPr>
        <p:grpSpPr bwMode="auto">
          <a:xfrm>
            <a:off x="4876800" y="4440238"/>
            <a:ext cx="152400" cy="304800"/>
            <a:chOff x="7981950" y="1733550"/>
            <a:chExt cx="152400" cy="304800"/>
          </a:xfrm>
        </p:grpSpPr>
        <p:sp>
          <p:nvSpPr>
            <p:cNvPr id="59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0" name="Group 286"/>
          <p:cNvGrpSpPr>
            <a:grpSpLocks/>
          </p:cNvGrpSpPr>
          <p:nvPr/>
        </p:nvGrpSpPr>
        <p:grpSpPr bwMode="auto">
          <a:xfrm>
            <a:off x="5486400" y="4440238"/>
            <a:ext cx="152400" cy="304800"/>
            <a:chOff x="7981950" y="1733550"/>
            <a:chExt cx="152400" cy="304800"/>
          </a:xfrm>
        </p:grpSpPr>
        <p:sp>
          <p:nvSpPr>
            <p:cNvPr id="59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1905000" y="4953000"/>
            <a:ext cx="152400" cy="304800"/>
            <a:chOff x="7981950" y="1733550"/>
            <a:chExt cx="152400" cy="304800"/>
          </a:xfrm>
        </p:grpSpPr>
        <p:sp>
          <p:nvSpPr>
            <p:cNvPr id="59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536" name="Group 286"/>
          <p:cNvGrpSpPr>
            <a:grpSpLocks/>
          </p:cNvGrpSpPr>
          <p:nvPr/>
        </p:nvGrpSpPr>
        <p:grpSpPr bwMode="auto">
          <a:xfrm>
            <a:off x="6172200" y="4440238"/>
            <a:ext cx="152400" cy="304800"/>
            <a:chOff x="7981950" y="1733550"/>
            <a:chExt cx="152400" cy="304800"/>
          </a:xfrm>
        </p:grpSpPr>
        <p:sp>
          <p:nvSpPr>
            <p:cNvPr id="58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537" name="Group 286"/>
          <p:cNvGrpSpPr>
            <a:grpSpLocks/>
          </p:cNvGrpSpPr>
          <p:nvPr/>
        </p:nvGrpSpPr>
        <p:grpSpPr bwMode="auto">
          <a:xfrm>
            <a:off x="2438400" y="4953000"/>
            <a:ext cx="152400" cy="304800"/>
            <a:chOff x="7981950" y="1733550"/>
            <a:chExt cx="152400" cy="304800"/>
          </a:xfrm>
        </p:grpSpPr>
        <p:sp>
          <p:nvSpPr>
            <p:cNvPr id="58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538" name="Group 286"/>
          <p:cNvGrpSpPr>
            <a:grpSpLocks/>
          </p:cNvGrpSpPr>
          <p:nvPr/>
        </p:nvGrpSpPr>
        <p:grpSpPr bwMode="auto">
          <a:xfrm>
            <a:off x="7391400" y="4953000"/>
            <a:ext cx="152400" cy="304800"/>
            <a:chOff x="7981950" y="1733550"/>
            <a:chExt cx="152400" cy="304800"/>
          </a:xfrm>
        </p:grpSpPr>
        <p:sp>
          <p:nvSpPr>
            <p:cNvPr id="5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696" name="Group 286"/>
          <p:cNvGrpSpPr>
            <a:grpSpLocks/>
          </p:cNvGrpSpPr>
          <p:nvPr/>
        </p:nvGrpSpPr>
        <p:grpSpPr bwMode="auto">
          <a:xfrm>
            <a:off x="6705600" y="4440238"/>
            <a:ext cx="152400" cy="304800"/>
            <a:chOff x="7981950" y="1733550"/>
            <a:chExt cx="152400" cy="304800"/>
          </a:xfrm>
        </p:grpSpPr>
        <p:sp>
          <p:nvSpPr>
            <p:cNvPr id="57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697" name="Group 286"/>
          <p:cNvGrpSpPr>
            <a:grpSpLocks/>
          </p:cNvGrpSpPr>
          <p:nvPr/>
        </p:nvGrpSpPr>
        <p:grpSpPr bwMode="auto">
          <a:xfrm>
            <a:off x="1828800" y="5430838"/>
            <a:ext cx="152400" cy="304800"/>
            <a:chOff x="7981950" y="1733550"/>
            <a:chExt cx="152400" cy="304800"/>
          </a:xfrm>
        </p:grpSpPr>
        <p:sp>
          <p:nvSpPr>
            <p:cNvPr id="57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698" name="Group 286"/>
          <p:cNvGrpSpPr>
            <a:grpSpLocks/>
          </p:cNvGrpSpPr>
          <p:nvPr/>
        </p:nvGrpSpPr>
        <p:grpSpPr bwMode="auto">
          <a:xfrm>
            <a:off x="3657600" y="5430838"/>
            <a:ext cx="152400" cy="304800"/>
            <a:chOff x="7981950" y="1733550"/>
            <a:chExt cx="152400" cy="304800"/>
          </a:xfrm>
        </p:grpSpPr>
        <p:sp>
          <p:nvSpPr>
            <p:cNvPr id="57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699" name="Group 286"/>
          <p:cNvGrpSpPr>
            <a:grpSpLocks/>
          </p:cNvGrpSpPr>
          <p:nvPr/>
        </p:nvGrpSpPr>
        <p:grpSpPr bwMode="auto">
          <a:xfrm>
            <a:off x="5486400" y="4953000"/>
            <a:ext cx="152400" cy="304800"/>
            <a:chOff x="7981950" y="1733550"/>
            <a:chExt cx="152400" cy="304800"/>
          </a:xfrm>
        </p:grpSpPr>
        <p:sp>
          <p:nvSpPr>
            <p:cNvPr id="5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0" name="Group 286"/>
          <p:cNvGrpSpPr>
            <a:grpSpLocks/>
          </p:cNvGrpSpPr>
          <p:nvPr/>
        </p:nvGrpSpPr>
        <p:grpSpPr bwMode="auto">
          <a:xfrm>
            <a:off x="6096000" y="4953000"/>
            <a:ext cx="152400" cy="304800"/>
            <a:chOff x="7981950" y="1733550"/>
            <a:chExt cx="152400" cy="304800"/>
          </a:xfrm>
        </p:grpSpPr>
        <p:sp>
          <p:nvSpPr>
            <p:cNvPr id="56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1" name="Group 286"/>
          <p:cNvGrpSpPr>
            <a:grpSpLocks/>
          </p:cNvGrpSpPr>
          <p:nvPr/>
        </p:nvGrpSpPr>
        <p:grpSpPr bwMode="auto">
          <a:xfrm>
            <a:off x="1828800" y="5964238"/>
            <a:ext cx="152400" cy="304800"/>
            <a:chOff x="7981950" y="1733550"/>
            <a:chExt cx="152400" cy="304800"/>
          </a:xfrm>
        </p:grpSpPr>
        <p:sp>
          <p:nvSpPr>
            <p:cNvPr id="56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2" name="Group 286"/>
          <p:cNvGrpSpPr>
            <a:grpSpLocks/>
          </p:cNvGrpSpPr>
          <p:nvPr/>
        </p:nvGrpSpPr>
        <p:grpSpPr bwMode="auto">
          <a:xfrm>
            <a:off x="2438400" y="5964238"/>
            <a:ext cx="152400" cy="304800"/>
            <a:chOff x="7981950" y="1733550"/>
            <a:chExt cx="152400" cy="304800"/>
          </a:xfrm>
        </p:grpSpPr>
        <p:sp>
          <p:nvSpPr>
            <p:cNvPr id="56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3" name="Group 1393"/>
          <p:cNvGrpSpPr>
            <a:grpSpLocks/>
          </p:cNvGrpSpPr>
          <p:nvPr/>
        </p:nvGrpSpPr>
        <p:grpSpPr bwMode="auto">
          <a:xfrm>
            <a:off x="1371600" y="685800"/>
            <a:ext cx="835025" cy="993775"/>
            <a:chOff x="2514602" y="990600"/>
            <a:chExt cx="834573" cy="994226"/>
          </a:xfrm>
        </p:grpSpPr>
        <p:grpSp>
          <p:nvGrpSpPr>
            <p:cNvPr id="65704" name="Group 203"/>
            <p:cNvGrpSpPr>
              <a:grpSpLocks/>
            </p:cNvGrpSpPr>
            <p:nvPr/>
          </p:nvGrpSpPr>
          <p:grpSpPr bwMode="auto">
            <a:xfrm>
              <a:off x="2514602" y="990600"/>
              <a:ext cx="834573" cy="994226"/>
              <a:chOff x="1371600" y="198845"/>
              <a:chExt cx="533401" cy="994226"/>
            </a:xfrm>
          </p:grpSpPr>
          <p:sp>
            <p:nvSpPr>
              <p:cNvPr id="65752" name="Oval 201"/>
              <p:cNvSpPr>
                <a:spLocks noChangeArrowheads="1"/>
              </p:cNvSpPr>
              <p:nvPr/>
            </p:nvSpPr>
            <p:spPr bwMode="auto">
              <a:xfrm>
                <a:off x="1562101" y="497113"/>
                <a:ext cx="190500" cy="1491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3" name="Oval 202"/>
              <p:cNvSpPr>
                <a:spLocks noChangeArrowheads="1"/>
              </p:cNvSpPr>
              <p:nvPr/>
            </p:nvSpPr>
            <p:spPr bwMode="auto">
              <a:xfrm>
                <a:off x="16764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4" name="Oval 203"/>
              <p:cNvSpPr>
                <a:spLocks noChangeArrowheads="1"/>
              </p:cNvSpPr>
              <p:nvPr/>
            </p:nvSpPr>
            <p:spPr bwMode="auto">
              <a:xfrm>
                <a:off x="16002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5" name="Line 204"/>
              <p:cNvSpPr>
                <a:spLocks noChangeShapeType="1"/>
              </p:cNvSpPr>
              <p:nvPr/>
            </p:nvSpPr>
            <p:spPr bwMode="auto">
              <a:xfrm flipV="1">
                <a:off x="1676401" y="248556"/>
                <a:ext cx="0" cy="248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56" name="Oval 205"/>
              <p:cNvSpPr>
                <a:spLocks noChangeArrowheads="1"/>
              </p:cNvSpPr>
              <p:nvPr/>
            </p:nvSpPr>
            <p:spPr bwMode="auto">
              <a:xfrm>
                <a:off x="1600201" y="198845"/>
                <a:ext cx="76200" cy="14913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7" name="Rectangle 206"/>
              <p:cNvSpPr>
                <a:spLocks noChangeArrowheads="1"/>
              </p:cNvSpPr>
              <p:nvPr/>
            </p:nvSpPr>
            <p:spPr bwMode="auto">
              <a:xfrm>
                <a:off x="1600201" y="745669"/>
                <a:ext cx="152400" cy="2485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8" name="Oval 207"/>
              <p:cNvSpPr>
                <a:spLocks noChangeArrowheads="1"/>
              </p:cNvSpPr>
              <p:nvPr/>
            </p:nvSpPr>
            <p:spPr bwMode="auto">
              <a:xfrm>
                <a:off x="1600201" y="695958"/>
                <a:ext cx="152400" cy="1491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9" name="Line 208"/>
              <p:cNvSpPr>
                <a:spLocks noChangeShapeType="1"/>
              </p:cNvSpPr>
              <p:nvPr/>
            </p:nvSpPr>
            <p:spPr bwMode="auto">
              <a:xfrm>
                <a:off x="1676401" y="646247"/>
                <a:ext cx="0" cy="994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0" name="Line 209"/>
              <p:cNvSpPr>
                <a:spLocks noChangeShapeType="1"/>
              </p:cNvSpPr>
              <p:nvPr/>
            </p:nvSpPr>
            <p:spPr bwMode="auto">
              <a:xfrm flipH="1" flipV="1">
                <a:off x="1714501" y="795381"/>
                <a:ext cx="1905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1" name="Line 210"/>
              <p:cNvSpPr>
                <a:spLocks noChangeShapeType="1"/>
              </p:cNvSpPr>
              <p:nvPr/>
            </p:nvSpPr>
            <p:spPr bwMode="auto">
              <a:xfrm flipH="1" flipV="1">
                <a:off x="1434652" y="679856"/>
                <a:ext cx="165549" cy="11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705" name="Group 211"/>
              <p:cNvGrpSpPr>
                <a:grpSpLocks/>
              </p:cNvGrpSpPr>
              <p:nvPr/>
            </p:nvGrpSpPr>
            <p:grpSpPr bwMode="auto">
              <a:xfrm>
                <a:off x="1371600" y="596504"/>
                <a:ext cx="76200" cy="99422"/>
                <a:chOff x="4896" y="2976"/>
                <a:chExt cx="96" cy="96"/>
              </a:xfrm>
            </p:grpSpPr>
            <p:grpSp>
              <p:nvGrpSpPr>
                <p:cNvPr id="65706" name="Group 212"/>
                <p:cNvGrpSpPr>
                  <a:grpSpLocks/>
                </p:cNvGrpSpPr>
                <p:nvPr/>
              </p:nvGrpSpPr>
              <p:grpSpPr bwMode="auto">
                <a:xfrm rot="7248086">
                  <a:off x="4896" y="2976"/>
                  <a:ext cx="96" cy="96"/>
                  <a:chOff x="1680" y="3792"/>
                  <a:chExt cx="192" cy="192"/>
                </a:xfrm>
              </p:grpSpPr>
              <p:sp>
                <p:nvSpPr>
                  <p:cNvPr id="65769" name="Arc 213"/>
                  <p:cNvSpPr>
                    <a:spLocks/>
                  </p:cNvSpPr>
                  <p:nvPr/>
                </p:nvSpPr>
                <p:spPr bwMode="auto">
                  <a:xfrm>
                    <a:off x="1776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770" name="Arc 214"/>
                  <p:cNvSpPr>
                    <a:spLocks/>
                  </p:cNvSpPr>
                  <p:nvPr/>
                </p:nvSpPr>
                <p:spPr bwMode="auto">
                  <a:xfrm flipH="1">
                    <a:off x="1680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768" name="Oval 215"/>
                <p:cNvSpPr>
                  <a:spLocks noChangeArrowheads="1"/>
                </p:cNvSpPr>
                <p:nvPr/>
              </p:nvSpPr>
              <p:spPr bwMode="auto">
                <a:xfrm>
                  <a:off x="494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763" name="Line 216"/>
              <p:cNvSpPr>
                <a:spLocks noChangeShapeType="1"/>
              </p:cNvSpPr>
              <p:nvPr/>
            </p:nvSpPr>
            <p:spPr bwMode="auto">
              <a:xfrm flipH="1">
                <a:off x="1600200" y="994226"/>
                <a:ext cx="762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4" name="Line 217"/>
              <p:cNvSpPr>
                <a:spLocks noChangeShapeType="1"/>
              </p:cNvSpPr>
              <p:nvPr/>
            </p:nvSpPr>
            <p:spPr bwMode="auto">
              <a:xfrm>
                <a:off x="1676400" y="994226"/>
                <a:ext cx="1524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5" name="Line 218"/>
              <p:cNvSpPr>
                <a:spLocks noChangeShapeType="1"/>
              </p:cNvSpPr>
              <p:nvPr/>
            </p:nvSpPr>
            <p:spPr bwMode="auto">
              <a:xfrm flipV="1">
                <a:off x="1828799" y="1093648"/>
                <a:ext cx="762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66" name="Line 219"/>
              <p:cNvSpPr>
                <a:spLocks noChangeShapeType="1"/>
              </p:cNvSpPr>
              <p:nvPr/>
            </p:nvSpPr>
            <p:spPr bwMode="auto">
              <a:xfrm>
                <a:off x="1600200" y="91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751" name="Line 219"/>
            <p:cNvSpPr>
              <a:spLocks noChangeShapeType="1"/>
            </p:cNvSpPr>
            <p:nvPr/>
          </p:nvSpPr>
          <p:spPr bwMode="auto">
            <a:xfrm>
              <a:off x="2872273" y="1984826"/>
              <a:ext cx="238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707" name="Group 286"/>
          <p:cNvGrpSpPr>
            <a:grpSpLocks/>
          </p:cNvGrpSpPr>
          <p:nvPr/>
        </p:nvGrpSpPr>
        <p:grpSpPr bwMode="auto">
          <a:xfrm>
            <a:off x="4267200" y="5430838"/>
            <a:ext cx="152400" cy="304800"/>
            <a:chOff x="7981950" y="1733550"/>
            <a:chExt cx="152400" cy="304800"/>
          </a:xfrm>
        </p:grpSpPr>
        <p:sp>
          <p:nvSpPr>
            <p:cNvPr id="5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8" name="Group 286"/>
          <p:cNvGrpSpPr>
            <a:grpSpLocks/>
          </p:cNvGrpSpPr>
          <p:nvPr/>
        </p:nvGrpSpPr>
        <p:grpSpPr bwMode="auto">
          <a:xfrm>
            <a:off x="4876800" y="4953000"/>
            <a:ext cx="152400" cy="304800"/>
            <a:chOff x="7981950" y="1733550"/>
            <a:chExt cx="152400" cy="304800"/>
          </a:xfrm>
        </p:grpSpPr>
        <p:sp>
          <p:nvSpPr>
            <p:cNvPr id="55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09" name="Group 304"/>
          <p:cNvGrpSpPr>
            <a:grpSpLocks/>
          </p:cNvGrpSpPr>
          <p:nvPr/>
        </p:nvGrpSpPr>
        <p:grpSpPr bwMode="auto">
          <a:xfrm>
            <a:off x="3048000" y="1295400"/>
            <a:ext cx="152400" cy="304800"/>
            <a:chOff x="7981950" y="1733550"/>
            <a:chExt cx="152400" cy="304800"/>
          </a:xfrm>
        </p:grpSpPr>
        <p:sp>
          <p:nvSpPr>
            <p:cNvPr id="64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0" name="Group 230"/>
          <p:cNvGrpSpPr>
            <a:grpSpLocks/>
          </p:cNvGrpSpPr>
          <p:nvPr/>
        </p:nvGrpSpPr>
        <p:grpSpPr bwMode="auto">
          <a:xfrm>
            <a:off x="3657600" y="1831975"/>
            <a:ext cx="152400" cy="304800"/>
            <a:chOff x="7981950" y="1733550"/>
            <a:chExt cx="152400" cy="304800"/>
          </a:xfrm>
        </p:grpSpPr>
        <p:sp>
          <p:nvSpPr>
            <p:cNvPr id="35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1" name="Group 274"/>
          <p:cNvGrpSpPr>
            <a:grpSpLocks/>
          </p:cNvGrpSpPr>
          <p:nvPr/>
        </p:nvGrpSpPr>
        <p:grpSpPr bwMode="auto">
          <a:xfrm>
            <a:off x="4876800" y="2344738"/>
            <a:ext cx="152400" cy="304800"/>
            <a:chOff x="7981950" y="1733550"/>
            <a:chExt cx="152400" cy="304800"/>
          </a:xfrm>
        </p:grpSpPr>
        <p:sp>
          <p:nvSpPr>
            <p:cNvPr id="3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2" name="Group 286"/>
          <p:cNvGrpSpPr>
            <a:grpSpLocks/>
          </p:cNvGrpSpPr>
          <p:nvPr/>
        </p:nvGrpSpPr>
        <p:grpSpPr bwMode="auto">
          <a:xfrm>
            <a:off x="4876800" y="5430838"/>
            <a:ext cx="152400" cy="304800"/>
            <a:chOff x="7981950" y="1733550"/>
            <a:chExt cx="152400" cy="304800"/>
          </a:xfrm>
        </p:grpSpPr>
        <p:sp>
          <p:nvSpPr>
            <p:cNvPr id="36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3" name="Group 286"/>
          <p:cNvGrpSpPr>
            <a:grpSpLocks/>
          </p:cNvGrpSpPr>
          <p:nvPr/>
        </p:nvGrpSpPr>
        <p:grpSpPr bwMode="auto">
          <a:xfrm>
            <a:off x="5486400" y="5430838"/>
            <a:ext cx="152400" cy="304800"/>
            <a:chOff x="7981950" y="1733550"/>
            <a:chExt cx="152400" cy="304800"/>
          </a:xfrm>
        </p:grpSpPr>
        <p:sp>
          <p:nvSpPr>
            <p:cNvPr id="3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4" name="Group 286"/>
          <p:cNvGrpSpPr>
            <a:grpSpLocks/>
          </p:cNvGrpSpPr>
          <p:nvPr/>
        </p:nvGrpSpPr>
        <p:grpSpPr bwMode="auto">
          <a:xfrm>
            <a:off x="6096000" y="5430838"/>
            <a:ext cx="152400" cy="304800"/>
            <a:chOff x="7981950" y="1733550"/>
            <a:chExt cx="152400" cy="304800"/>
          </a:xfrm>
        </p:grpSpPr>
        <p:sp>
          <p:nvSpPr>
            <p:cNvPr id="3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5" name="Group 286"/>
          <p:cNvGrpSpPr>
            <a:grpSpLocks/>
          </p:cNvGrpSpPr>
          <p:nvPr/>
        </p:nvGrpSpPr>
        <p:grpSpPr bwMode="auto">
          <a:xfrm>
            <a:off x="6096000" y="5964238"/>
            <a:ext cx="152400" cy="304800"/>
            <a:chOff x="7981950" y="1733550"/>
            <a:chExt cx="152400" cy="304800"/>
          </a:xfrm>
        </p:grpSpPr>
        <p:sp>
          <p:nvSpPr>
            <p:cNvPr id="37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7" name="Group 286"/>
          <p:cNvGrpSpPr>
            <a:grpSpLocks/>
          </p:cNvGrpSpPr>
          <p:nvPr/>
        </p:nvGrpSpPr>
        <p:grpSpPr bwMode="auto">
          <a:xfrm>
            <a:off x="6781800" y="5964238"/>
            <a:ext cx="152400" cy="304800"/>
            <a:chOff x="7981950" y="1733550"/>
            <a:chExt cx="152400" cy="304800"/>
          </a:xfrm>
        </p:grpSpPr>
        <p:sp>
          <p:nvSpPr>
            <p:cNvPr id="3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5718" name="Group 286"/>
          <p:cNvGrpSpPr>
            <a:grpSpLocks/>
          </p:cNvGrpSpPr>
          <p:nvPr/>
        </p:nvGrpSpPr>
        <p:grpSpPr bwMode="auto">
          <a:xfrm>
            <a:off x="7315200" y="5964238"/>
            <a:ext cx="152400" cy="304800"/>
            <a:chOff x="7981950" y="1733550"/>
            <a:chExt cx="152400" cy="304800"/>
          </a:xfrm>
        </p:grpSpPr>
        <p:sp>
          <p:nvSpPr>
            <p:cNvPr id="3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sp>
        <p:nvSpPr>
          <p:cNvPr id="65716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3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Generation 200</a:t>
            </a:r>
          </a:p>
        </p:txBody>
      </p:sp>
      <p:sp>
        <p:nvSpPr>
          <p:cNvPr id="665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Fitness = </a:t>
            </a:r>
            <a:r>
              <a:rPr lang="en-US" sz="2800" smtClean="0">
                <a:latin typeface="Comic Sans MS" pitchFamily="66" charset="0"/>
                <a:sym typeface="Symbol" pitchFamily="18" charset="2"/>
              </a:rPr>
              <a:t>240</a:t>
            </a: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758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59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1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2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3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4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5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6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7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8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69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70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770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1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1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771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771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4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5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6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7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19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1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3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25" name="Group 1393"/>
            <p:cNvGrpSpPr>
              <a:grpSpLocks/>
            </p:cNvGrpSpPr>
            <p:nvPr/>
          </p:nvGrpSpPr>
          <p:grpSpPr bwMode="auto">
            <a:xfrm>
              <a:off x="1371600" y="685800"/>
              <a:ext cx="834573" cy="994226"/>
              <a:chOff x="2514602" y="990600"/>
              <a:chExt cx="834573" cy="994226"/>
            </a:xfrm>
          </p:grpSpPr>
          <p:grpSp>
            <p:nvGrpSpPr>
              <p:cNvPr id="67726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780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0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0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0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1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727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7728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781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1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81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81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1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1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1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80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729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1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2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3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4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5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6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7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8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7739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7587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0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861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1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2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2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2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3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3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3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3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4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5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6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7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8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69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0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1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872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873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873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608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609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610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61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3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3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4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6874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882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2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3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3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3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3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3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83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3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3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874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874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884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84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884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83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4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4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4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82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74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49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8759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8611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2800" dirty="0"/>
              <a:t>What Robby Can See and Do</a:t>
            </a:r>
          </a:p>
        </p:txBody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267200" cy="5943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/>
              <a:t>Input:  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rgbClr val="000000"/>
                </a:solidFill>
              </a:rPr>
              <a:t>Contents of </a:t>
            </a:r>
            <a:r>
              <a:rPr lang="en-US" sz="2000" b="1" dirty="0">
                <a:solidFill>
                  <a:srgbClr val="000000"/>
                </a:solidFill>
              </a:rPr>
              <a:t>N</a:t>
            </a:r>
            <a:r>
              <a:rPr lang="en-US" sz="2000" dirty="0">
                <a:solidFill>
                  <a:srgbClr val="000000"/>
                </a:solidFill>
              </a:rPr>
              <a:t>orth, </a:t>
            </a:r>
            <a:r>
              <a:rPr lang="en-US" sz="2000" b="1" dirty="0">
                <a:solidFill>
                  <a:srgbClr val="000000"/>
                </a:solidFill>
              </a:rPr>
              <a:t>S</a:t>
            </a:r>
            <a:r>
              <a:rPr lang="en-US" sz="2000" dirty="0">
                <a:solidFill>
                  <a:srgbClr val="000000"/>
                </a:solidFill>
              </a:rPr>
              <a:t>outh, </a:t>
            </a:r>
            <a:r>
              <a:rPr lang="en-US" sz="2000" b="1" dirty="0">
                <a:solidFill>
                  <a:srgbClr val="000000"/>
                </a:solidFill>
              </a:rPr>
              <a:t>E</a:t>
            </a:r>
            <a:r>
              <a:rPr lang="en-US" sz="2000" dirty="0">
                <a:solidFill>
                  <a:srgbClr val="000000"/>
                </a:solidFill>
              </a:rPr>
              <a:t>ast, </a:t>
            </a:r>
            <a:r>
              <a:rPr lang="en-US" sz="2000" b="1" dirty="0">
                <a:solidFill>
                  <a:srgbClr val="000000"/>
                </a:solidFill>
              </a:rPr>
              <a:t>W</a:t>
            </a:r>
            <a:r>
              <a:rPr lang="en-US" sz="2000" dirty="0">
                <a:solidFill>
                  <a:srgbClr val="000000"/>
                </a:solidFill>
              </a:rPr>
              <a:t>est, </a:t>
            </a:r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urrent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/>
              <a:t>Possible actions: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Move 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Move 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Move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Move 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Move random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Stay put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Try to pick up 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accent2"/>
              </a:solidFill>
              <a:latin typeface="Courier"/>
              <a:cs typeface="Courier"/>
            </a:endParaRPr>
          </a:p>
        </p:txBody>
      </p:sp>
      <p:sp>
        <p:nvSpPr>
          <p:cNvPr id="134149" name="TextBox 4"/>
          <p:cNvSpPr txBox="1">
            <a:spLocks noChangeArrowheads="1"/>
          </p:cNvSpPr>
          <p:nvPr/>
        </p:nvSpPr>
        <p:spPr bwMode="auto">
          <a:xfrm>
            <a:off x="4572000" y="4572000"/>
            <a:ext cx="6699250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Rewards/Penalties (points):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Picks up can: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Tries to pick up can on  empty site: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Crashes into wall: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Robby’s Score: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 of rewards/penalties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4" descr="RobbyWorl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0386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1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963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3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3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4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6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7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8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69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0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1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2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3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6974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6976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6976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963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963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9634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963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5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7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8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9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0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1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9762" name="Group 1393"/>
            <p:cNvGrpSpPr>
              <a:grpSpLocks/>
            </p:cNvGrpSpPr>
            <p:nvPr/>
          </p:nvGrpSpPr>
          <p:grpSpPr bwMode="auto">
            <a:xfrm>
              <a:off x="1447800" y="1676400"/>
              <a:ext cx="834573" cy="994226"/>
              <a:chOff x="2514602" y="990600"/>
              <a:chExt cx="834573" cy="994226"/>
            </a:xfrm>
          </p:grpSpPr>
          <p:grpSp>
            <p:nvGrpSpPr>
              <p:cNvPr id="6976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6981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2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82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2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2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76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6976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6983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83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83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83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3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3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3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81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766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69635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66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6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7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7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8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69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0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1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2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3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4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5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6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7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7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7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077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078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078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656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657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65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660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86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87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8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89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79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800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801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802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0803" name="Group 1393"/>
            <p:cNvGrpSpPr>
              <a:grpSpLocks/>
            </p:cNvGrpSpPr>
            <p:nvPr/>
          </p:nvGrpSpPr>
          <p:grpSpPr bwMode="auto">
            <a:xfrm>
              <a:off x="1447800" y="1676400"/>
              <a:ext cx="834573" cy="994226"/>
              <a:chOff x="2514602" y="990600"/>
              <a:chExt cx="834573" cy="994226"/>
            </a:xfrm>
          </p:grpSpPr>
          <p:grpSp>
            <p:nvGrpSpPr>
              <p:cNvPr id="70804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083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4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805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0806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085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85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085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5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5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5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5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3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659" name="TextBox 35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3		Score: 1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9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168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8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8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8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8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69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0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0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1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2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3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4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5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6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7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8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179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180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180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68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68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68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68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1819" name="Group 1393"/>
            <p:cNvGrpSpPr>
              <a:grpSpLocks/>
            </p:cNvGrpSpPr>
            <p:nvPr/>
          </p:nvGrpSpPr>
          <p:grpSpPr bwMode="auto">
            <a:xfrm>
              <a:off x="14478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7182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186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82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182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188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8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188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87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6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23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71683" name="TextBox 35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4		Score: 1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9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270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1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3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4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5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6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7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8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79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0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1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2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282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3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283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283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4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5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6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7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8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69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1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79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80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81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8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8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2884" name="Group 1393"/>
            <p:cNvGrpSpPr>
              <a:grpSpLocks/>
            </p:cNvGrpSpPr>
            <p:nvPr/>
          </p:nvGrpSpPr>
          <p:grpSpPr bwMode="auto">
            <a:xfrm>
              <a:off x="14478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72896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288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9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9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9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90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290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290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0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290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89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0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8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707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5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373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3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4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4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4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4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5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5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5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5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6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7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8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79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0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1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2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3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384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385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385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728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729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73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732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58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59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1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69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70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71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7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7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3874" name="Group 1393"/>
            <p:cNvGrpSpPr>
              <a:grpSpLocks/>
            </p:cNvGrpSpPr>
            <p:nvPr/>
          </p:nvGrpSpPr>
          <p:grpSpPr bwMode="auto">
            <a:xfrm>
              <a:off x="1371600" y="1752600"/>
              <a:ext cx="834573" cy="994226"/>
              <a:chOff x="2514602" y="990600"/>
              <a:chExt cx="834573" cy="994226"/>
            </a:xfrm>
          </p:grpSpPr>
          <p:grpSp>
            <p:nvGrpSpPr>
              <p:cNvPr id="7387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391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1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1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387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387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392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92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392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92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2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90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31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6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5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5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6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8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79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0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1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2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3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4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5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486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488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488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75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75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754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75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2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3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4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6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7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89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90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4891" name="Group 1393"/>
            <p:cNvGrpSpPr>
              <a:grpSpLocks/>
            </p:cNvGrpSpPr>
            <p:nvPr/>
          </p:nvGrpSpPr>
          <p:grpSpPr bwMode="auto">
            <a:xfrm>
              <a:off x="1371600" y="2209800"/>
              <a:ext cx="834573" cy="994226"/>
              <a:chOff x="2514602" y="990600"/>
              <a:chExt cx="834573" cy="994226"/>
            </a:xfrm>
          </p:grpSpPr>
          <p:grpSp>
            <p:nvGrpSpPr>
              <p:cNvPr id="7489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4934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35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36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3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8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3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40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41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2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3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489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489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4951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52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95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4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6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8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933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755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7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78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8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9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79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0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1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2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3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4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5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6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7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8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9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9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9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589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9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0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590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590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06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07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0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09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1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3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5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7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8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19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0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1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2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3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4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5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5926" name="Group 1393"/>
            <p:cNvGrpSpPr>
              <a:grpSpLocks/>
            </p:cNvGrpSpPr>
            <p:nvPr/>
          </p:nvGrpSpPr>
          <p:grpSpPr bwMode="auto">
            <a:xfrm>
              <a:off x="1371600" y="2743200"/>
              <a:ext cx="834573" cy="994226"/>
              <a:chOff x="2514602" y="990600"/>
              <a:chExt cx="834573" cy="994226"/>
            </a:xfrm>
          </p:grpSpPr>
          <p:grpSp>
            <p:nvGrpSpPr>
              <p:cNvPr id="75927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595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5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6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6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6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6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6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6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6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6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5928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5929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597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97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597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96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7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7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7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95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779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8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80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0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0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0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0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1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2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2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3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4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5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6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7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8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89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0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691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1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2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692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692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80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80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80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80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1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6939" name="Group 1393"/>
            <p:cNvGrpSpPr>
              <a:grpSpLocks/>
            </p:cNvGrpSpPr>
            <p:nvPr/>
          </p:nvGrpSpPr>
          <p:grpSpPr bwMode="auto">
            <a:xfrm>
              <a:off x="1371600" y="3276600"/>
              <a:ext cx="834573" cy="994226"/>
              <a:chOff x="2514602" y="990600"/>
              <a:chExt cx="834573" cy="994226"/>
            </a:xfrm>
          </p:grpSpPr>
          <p:grpSp>
            <p:nvGrpSpPr>
              <p:cNvPr id="7694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698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8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8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694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694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699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0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99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99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9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98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03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9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82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3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5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6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7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8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89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0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1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2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3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4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794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4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5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5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795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795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19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2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2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2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3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4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5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6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7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8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39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0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1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2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3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4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045" name="Group 1393"/>
            <p:cNvGrpSpPr>
              <a:grpSpLocks/>
            </p:cNvGrpSpPr>
            <p:nvPr/>
          </p:nvGrpSpPr>
          <p:grpSpPr bwMode="auto">
            <a:xfrm>
              <a:off x="1371600" y="3810000"/>
              <a:ext cx="834573" cy="994226"/>
              <a:chOff x="2514602" y="990600"/>
              <a:chExt cx="834573" cy="994226"/>
            </a:xfrm>
          </p:grpSpPr>
          <p:grpSp>
            <p:nvGrpSpPr>
              <p:cNvPr id="78046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800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1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01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1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1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8047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35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802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2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802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02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2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2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2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00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77827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10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85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5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6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6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6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6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7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7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7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7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8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89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0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1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2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3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4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5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896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6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7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7897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7897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84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849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85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85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7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79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8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9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9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92" name="Group 1393"/>
            <p:cNvGrpSpPr>
              <a:grpSpLocks/>
            </p:cNvGrpSpPr>
            <p:nvPr/>
          </p:nvGrpSpPr>
          <p:grpSpPr bwMode="auto">
            <a:xfrm>
              <a:off x="1371600" y="4343400"/>
              <a:ext cx="834573" cy="994226"/>
              <a:chOff x="2514602" y="990600"/>
              <a:chExt cx="834573" cy="994226"/>
            </a:xfrm>
          </p:grpSpPr>
          <p:grpSp>
            <p:nvGrpSpPr>
              <p:cNvPr id="7899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7903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3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3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3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4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4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4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899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7899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7905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5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05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04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4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4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5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03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9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8997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78851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11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Goal:  Use a genetic algorithm to evolve a control program (i.e., </a:t>
            </a:r>
            <a:r>
              <a:rPr lang="en-US" sz="2200" b="1" i="1" dirty="0"/>
              <a:t>strategy</a:t>
            </a:r>
            <a:r>
              <a:rPr lang="en-US" sz="2200" b="1" dirty="0"/>
              <a:t>) for Robby.   </a:t>
            </a:r>
          </a:p>
        </p:txBody>
      </p:sp>
    </p:spTree>
    <p:extLst>
      <p:ext uri="{BB962C8B-B14F-4D97-AF65-F5344CB8AC3E}">
        <p14:creationId xmlns:p14="http://schemas.microsoft.com/office/powerpoint/2010/main" val="73500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87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7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7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88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0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1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2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3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4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5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6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7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7998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9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000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000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987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987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987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987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2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3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4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5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6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7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08" name="Group 1393"/>
            <p:cNvGrpSpPr>
              <a:grpSpLocks/>
            </p:cNvGrpSpPr>
            <p:nvPr/>
          </p:nvGrpSpPr>
          <p:grpSpPr bwMode="auto">
            <a:xfrm>
              <a:off x="1295400" y="4876800"/>
              <a:ext cx="834573" cy="994226"/>
              <a:chOff x="2514602" y="990600"/>
              <a:chExt cx="834573" cy="994226"/>
            </a:xfrm>
          </p:grpSpPr>
          <p:grpSp>
            <p:nvGrpSpPr>
              <p:cNvPr id="80009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0063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64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65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6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67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6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69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070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71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72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0010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0011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0080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081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007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007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75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7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77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062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012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13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001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79875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12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90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0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1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1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2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3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4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5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6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7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8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099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0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1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1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1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101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2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102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102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26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27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28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29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3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2" name="Group 1393"/>
            <p:cNvGrpSpPr>
              <a:grpSpLocks/>
            </p:cNvGrpSpPr>
            <p:nvPr/>
          </p:nvGrpSpPr>
          <p:grpSpPr bwMode="auto">
            <a:xfrm>
              <a:off x="1295400" y="5334000"/>
              <a:ext cx="834573" cy="994226"/>
              <a:chOff x="2514602" y="990600"/>
              <a:chExt cx="834573" cy="994226"/>
            </a:xfrm>
          </p:grpSpPr>
          <p:grpSp>
            <p:nvGrpSpPr>
              <p:cNvPr id="8104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109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9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09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9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9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04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104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110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0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10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10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0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0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0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08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04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7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1049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0899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13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/>
          <p:cNvSpPr/>
          <p:nvPr/>
        </p:nvSpPr>
        <p:spPr bwMode="auto">
          <a:xfrm>
            <a:off x="1066800" y="533400"/>
            <a:ext cx="6858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094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484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875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265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656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046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436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827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2217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608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33" name="Line 113"/>
          <p:cNvSpPr>
            <a:spLocks noChangeShapeType="1"/>
          </p:cNvSpPr>
          <p:nvPr/>
        </p:nvSpPr>
        <p:spPr bwMode="auto">
          <a:xfrm>
            <a:off x="1608138" y="63976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4" name="Line 114"/>
          <p:cNvSpPr>
            <a:spLocks noChangeShapeType="1"/>
          </p:cNvSpPr>
          <p:nvPr/>
        </p:nvSpPr>
        <p:spPr bwMode="auto">
          <a:xfrm>
            <a:off x="1608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5" name="Line 115"/>
          <p:cNvSpPr>
            <a:spLocks noChangeShapeType="1"/>
          </p:cNvSpPr>
          <p:nvPr/>
        </p:nvSpPr>
        <p:spPr bwMode="auto">
          <a:xfrm>
            <a:off x="2217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116"/>
          <p:cNvSpPr>
            <a:spLocks noChangeShapeType="1"/>
          </p:cNvSpPr>
          <p:nvPr/>
        </p:nvSpPr>
        <p:spPr bwMode="auto">
          <a:xfrm>
            <a:off x="2827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Line 117"/>
          <p:cNvSpPr>
            <a:spLocks noChangeShapeType="1"/>
          </p:cNvSpPr>
          <p:nvPr/>
        </p:nvSpPr>
        <p:spPr bwMode="auto">
          <a:xfrm>
            <a:off x="3436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Line 118"/>
          <p:cNvSpPr>
            <a:spLocks noChangeShapeType="1"/>
          </p:cNvSpPr>
          <p:nvPr/>
        </p:nvSpPr>
        <p:spPr bwMode="auto">
          <a:xfrm>
            <a:off x="4046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9" name="Line 119"/>
          <p:cNvSpPr>
            <a:spLocks noChangeShapeType="1"/>
          </p:cNvSpPr>
          <p:nvPr/>
        </p:nvSpPr>
        <p:spPr bwMode="auto">
          <a:xfrm>
            <a:off x="46561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0" name="Line 120"/>
          <p:cNvSpPr>
            <a:spLocks noChangeShapeType="1"/>
          </p:cNvSpPr>
          <p:nvPr/>
        </p:nvSpPr>
        <p:spPr bwMode="auto">
          <a:xfrm>
            <a:off x="5265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1" name="Line 121"/>
          <p:cNvSpPr>
            <a:spLocks noChangeShapeType="1"/>
          </p:cNvSpPr>
          <p:nvPr/>
        </p:nvSpPr>
        <p:spPr bwMode="auto">
          <a:xfrm>
            <a:off x="5875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2" name="Line 122"/>
          <p:cNvSpPr>
            <a:spLocks noChangeShapeType="1"/>
          </p:cNvSpPr>
          <p:nvPr/>
        </p:nvSpPr>
        <p:spPr bwMode="auto">
          <a:xfrm>
            <a:off x="6484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3" name="Line 123"/>
          <p:cNvSpPr>
            <a:spLocks noChangeShapeType="1"/>
          </p:cNvSpPr>
          <p:nvPr/>
        </p:nvSpPr>
        <p:spPr bwMode="auto">
          <a:xfrm>
            <a:off x="7094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4" name="Line 124"/>
          <p:cNvSpPr>
            <a:spLocks noChangeShapeType="1"/>
          </p:cNvSpPr>
          <p:nvPr/>
        </p:nvSpPr>
        <p:spPr bwMode="auto">
          <a:xfrm>
            <a:off x="7704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5" name="Rectangle 13"/>
          <p:cNvSpPr>
            <a:spLocks noChangeArrowheads="1"/>
          </p:cNvSpPr>
          <p:nvPr/>
        </p:nvSpPr>
        <p:spPr bwMode="auto">
          <a:xfrm>
            <a:off x="7094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46" name="Rectangle 14"/>
          <p:cNvSpPr>
            <a:spLocks noChangeArrowheads="1"/>
          </p:cNvSpPr>
          <p:nvPr/>
        </p:nvSpPr>
        <p:spPr bwMode="auto">
          <a:xfrm>
            <a:off x="6484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47" name="Rectangle 15"/>
          <p:cNvSpPr>
            <a:spLocks noChangeArrowheads="1"/>
          </p:cNvSpPr>
          <p:nvPr/>
        </p:nvSpPr>
        <p:spPr bwMode="auto">
          <a:xfrm>
            <a:off x="5875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48" name="Rectangle 16"/>
          <p:cNvSpPr>
            <a:spLocks noChangeArrowheads="1"/>
          </p:cNvSpPr>
          <p:nvPr/>
        </p:nvSpPr>
        <p:spPr bwMode="auto">
          <a:xfrm>
            <a:off x="5265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49" name="Rectangle 17"/>
          <p:cNvSpPr>
            <a:spLocks noChangeArrowheads="1"/>
          </p:cNvSpPr>
          <p:nvPr/>
        </p:nvSpPr>
        <p:spPr bwMode="auto">
          <a:xfrm>
            <a:off x="4656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0" name="Rectangle 18"/>
          <p:cNvSpPr>
            <a:spLocks noChangeArrowheads="1"/>
          </p:cNvSpPr>
          <p:nvPr/>
        </p:nvSpPr>
        <p:spPr bwMode="auto">
          <a:xfrm>
            <a:off x="4046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1" name="Rectangle 19"/>
          <p:cNvSpPr>
            <a:spLocks noChangeArrowheads="1"/>
          </p:cNvSpPr>
          <p:nvPr/>
        </p:nvSpPr>
        <p:spPr bwMode="auto">
          <a:xfrm>
            <a:off x="3436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2" name="Rectangle 20"/>
          <p:cNvSpPr>
            <a:spLocks noChangeArrowheads="1"/>
          </p:cNvSpPr>
          <p:nvPr/>
        </p:nvSpPr>
        <p:spPr bwMode="auto">
          <a:xfrm>
            <a:off x="2827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3" name="Rectangle 21"/>
          <p:cNvSpPr>
            <a:spLocks noChangeArrowheads="1"/>
          </p:cNvSpPr>
          <p:nvPr/>
        </p:nvSpPr>
        <p:spPr bwMode="auto">
          <a:xfrm>
            <a:off x="2217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4" name="Rectangle 22"/>
          <p:cNvSpPr>
            <a:spLocks noChangeArrowheads="1"/>
          </p:cNvSpPr>
          <p:nvPr/>
        </p:nvSpPr>
        <p:spPr bwMode="auto">
          <a:xfrm>
            <a:off x="1608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5" name="Rectangle 23"/>
          <p:cNvSpPr>
            <a:spLocks noChangeArrowheads="1"/>
          </p:cNvSpPr>
          <p:nvPr/>
        </p:nvSpPr>
        <p:spPr bwMode="auto">
          <a:xfrm>
            <a:off x="7094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6" name="Rectangle 24"/>
          <p:cNvSpPr>
            <a:spLocks noChangeArrowheads="1"/>
          </p:cNvSpPr>
          <p:nvPr/>
        </p:nvSpPr>
        <p:spPr bwMode="auto">
          <a:xfrm>
            <a:off x="6484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7" name="Rectangle 25"/>
          <p:cNvSpPr>
            <a:spLocks noChangeArrowheads="1"/>
          </p:cNvSpPr>
          <p:nvPr/>
        </p:nvSpPr>
        <p:spPr bwMode="auto">
          <a:xfrm>
            <a:off x="5875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8" name="Rectangle 26"/>
          <p:cNvSpPr>
            <a:spLocks noChangeArrowheads="1"/>
          </p:cNvSpPr>
          <p:nvPr/>
        </p:nvSpPr>
        <p:spPr bwMode="auto">
          <a:xfrm>
            <a:off x="5265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59" name="Rectangle 27"/>
          <p:cNvSpPr>
            <a:spLocks noChangeArrowheads="1"/>
          </p:cNvSpPr>
          <p:nvPr/>
        </p:nvSpPr>
        <p:spPr bwMode="auto">
          <a:xfrm>
            <a:off x="4656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0" name="Rectangle 28"/>
          <p:cNvSpPr>
            <a:spLocks noChangeArrowheads="1"/>
          </p:cNvSpPr>
          <p:nvPr/>
        </p:nvSpPr>
        <p:spPr bwMode="auto">
          <a:xfrm>
            <a:off x="4046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1" name="Rectangle 29"/>
          <p:cNvSpPr>
            <a:spLocks noChangeArrowheads="1"/>
          </p:cNvSpPr>
          <p:nvPr/>
        </p:nvSpPr>
        <p:spPr bwMode="auto">
          <a:xfrm>
            <a:off x="3436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2" name="Rectangle 30"/>
          <p:cNvSpPr>
            <a:spLocks noChangeArrowheads="1"/>
          </p:cNvSpPr>
          <p:nvPr/>
        </p:nvSpPr>
        <p:spPr bwMode="auto">
          <a:xfrm>
            <a:off x="2827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3" name="Rectangle 31"/>
          <p:cNvSpPr>
            <a:spLocks noChangeArrowheads="1"/>
          </p:cNvSpPr>
          <p:nvPr/>
        </p:nvSpPr>
        <p:spPr bwMode="auto">
          <a:xfrm>
            <a:off x="2217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4" name="Rectangle 32"/>
          <p:cNvSpPr>
            <a:spLocks noChangeArrowheads="1"/>
          </p:cNvSpPr>
          <p:nvPr/>
        </p:nvSpPr>
        <p:spPr bwMode="auto">
          <a:xfrm>
            <a:off x="1608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5" name="Rectangle 33"/>
          <p:cNvSpPr>
            <a:spLocks noChangeArrowheads="1"/>
          </p:cNvSpPr>
          <p:nvPr/>
        </p:nvSpPr>
        <p:spPr bwMode="auto">
          <a:xfrm>
            <a:off x="7094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6" name="Rectangle 34"/>
          <p:cNvSpPr>
            <a:spLocks noChangeArrowheads="1"/>
          </p:cNvSpPr>
          <p:nvPr/>
        </p:nvSpPr>
        <p:spPr bwMode="auto">
          <a:xfrm>
            <a:off x="6484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7" name="Rectangle 35"/>
          <p:cNvSpPr>
            <a:spLocks noChangeArrowheads="1"/>
          </p:cNvSpPr>
          <p:nvPr/>
        </p:nvSpPr>
        <p:spPr bwMode="auto">
          <a:xfrm>
            <a:off x="5875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8" name="Rectangle 36"/>
          <p:cNvSpPr>
            <a:spLocks noChangeArrowheads="1"/>
          </p:cNvSpPr>
          <p:nvPr/>
        </p:nvSpPr>
        <p:spPr bwMode="auto">
          <a:xfrm>
            <a:off x="5265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69" name="Rectangle 37"/>
          <p:cNvSpPr>
            <a:spLocks noChangeArrowheads="1"/>
          </p:cNvSpPr>
          <p:nvPr/>
        </p:nvSpPr>
        <p:spPr bwMode="auto">
          <a:xfrm>
            <a:off x="4656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0" name="Rectangle 38"/>
          <p:cNvSpPr>
            <a:spLocks noChangeArrowheads="1"/>
          </p:cNvSpPr>
          <p:nvPr/>
        </p:nvSpPr>
        <p:spPr bwMode="auto">
          <a:xfrm>
            <a:off x="4046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1" name="Rectangle 39"/>
          <p:cNvSpPr>
            <a:spLocks noChangeArrowheads="1"/>
          </p:cNvSpPr>
          <p:nvPr/>
        </p:nvSpPr>
        <p:spPr bwMode="auto">
          <a:xfrm>
            <a:off x="3436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2" name="Rectangle 40"/>
          <p:cNvSpPr>
            <a:spLocks noChangeArrowheads="1"/>
          </p:cNvSpPr>
          <p:nvPr/>
        </p:nvSpPr>
        <p:spPr bwMode="auto">
          <a:xfrm>
            <a:off x="2827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3" name="Rectangle 41"/>
          <p:cNvSpPr>
            <a:spLocks noChangeArrowheads="1"/>
          </p:cNvSpPr>
          <p:nvPr/>
        </p:nvSpPr>
        <p:spPr bwMode="auto">
          <a:xfrm>
            <a:off x="2217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4" name="Rectangle 42"/>
          <p:cNvSpPr>
            <a:spLocks noChangeArrowheads="1"/>
          </p:cNvSpPr>
          <p:nvPr/>
        </p:nvSpPr>
        <p:spPr bwMode="auto">
          <a:xfrm>
            <a:off x="1608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5" name="Rectangle 43"/>
          <p:cNvSpPr>
            <a:spLocks noChangeArrowheads="1"/>
          </p:cNvSpPr>
          <p:nvPr/>
        </p:nvSpPr>
        <p:spPr bwMode="auto">
          <a:xfrm>
            <a:off x="7094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6" name="Rectangle 44"/>
          <p:cNvSpPr>
            <a:spLocks noChangeArrowheads="1"/>
          </p:cNvSpPr>
          <p:nvPr/>
        </p:nvSpPr>
        <p:spPr bwMode="auto">
          <a:xfrm>
            <a:off x="6484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7" name="Rectangle 45"/>
          <p:cNvSpPr>
            <a:spLocks noChangeArrowheads="1"/>
          </p:cNvSpPr>
          <p:nvPr/>
        </p:nvSpPr>
        <p:spPr bwMode="auto">
          <a:xfrm>
            <a:off x="5875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8" name="Rectangle 46"/>
          <p:cNvSpPr>
            <a:spLocks noChangeArrowheads="1"/>
          </p:cNvSpPr>
          <p:nvPr/>
        </p:nvSpPr>
        <p:spPr bwMode="auto">
          <a:xfrm>
            <a:off x="5265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79" name="Rectangle 47"/>
          <p:cNvSpPr>
            <a:spLocks noChangeArrowheads="1"/>
          </p:cNvSpPr>
          <p:nvPr/>
        </p:nvSpPr>
        <p:spPr bwMode="auto">
          <a:xfrm>
            <a:off x="4656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0" name="Rectangle 48"/>
          <p:cNvSpPr>
            <a:spLocks noChangeArrowheads="1"/>
          </p:cNvSpPr>
          <p:nvPr/>
        </p:nvSpPr>
        <p:spPr bwMode="auto">
          <a:xfrm>
            <a:off x="4046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1" name="Rectangle 49"/>
          <p:cNvSpPr>
            <a:spLocks noChangeArrowheads="1"/>
          </p:cNvSpPr>
          <p:nvPr/>
        </p:nvSpPr>
        <p:spPr bwMode="auto">
          <a:xfrm>
            <a:off x="3436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2" name="Rectangle 50"/>
          <p:cNvSpPr>
            <a:spLocks noChangeArrowheads="1"/>
          </p:cNvSpPr>
          <p:nvPr/>
        </p:nvSpPr>
        <p:spPr bwMode="auto">
          <a:xfrm>
            <a:off x="2827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3" name="Rectangle 51"/>
          <p:cNvSpPr>
            <a:spLocks noChangeArrowheads="1"/>
          </p:cNvSpPr>
          <p:nvPr/>
        </p:nvSpPr>
        <p:spPr bwMode="auto">
          <a:xfrm>
            <a:off x="2217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4" name="Rectangle 52"/>
          <p:cNvSpPr>
            <a:spLocks noChangeArrowheads="1"/>
          </p:cNvSpPr>
          <p:nvPr/>
        </p:nvSpPr>
        <p:spPr bwMode="auto">
          <a:xfrm>
            <a:off x="1608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5" name="Rectangle 53"/>
          <p:cNvSpPr>
            <a:spLocks noChangeArrowheads="1"/>
          </p:cNvSpPr>
          <p:nvPr/>
        </p:nvSpPr>
        <p:spPr bwMode="auto">
          <a:xfrm>
            <a:off x="7094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6" name="Rectangle 54"/>
          <p:cNvSpPr>
            <a:spLocks noChangeArrowheads="1"/>
          </p:cNvSpPr>
          <p:nvPr/>
        </p:nvSpPr>
        <p:spPr bwMode="auto">
          <a:xfrm>
            <a:off x="6484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7" name="Rectangle 55"/>
          <p:cNvSpPr>
            <a:spLocks noChangeArrowheads="1"/>
          </p:cNvSpPr>
          <p:nvPr/>
        </p:nvSpPr>
        <p:spPr bwMode="auto">
          <a:xfrm>
            <a:off x="5875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8" name="Rectangle 56"/>
          <p:cNvSpPr>
            <a:spLocks noChangeArrowheads="1"/>
          </p:cNvSpPr>
          <p:nvPr/>
        </p:nvSpPr>
        <p:spPr bwMode="auto">
          <a:xfrm>
            <a:off x="5265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89" name="Rectangle 57"/>
          <p:cNvSpPr>
            <a:spLocks noChangeArrowheads="1"/>
          </p:cNvSpPr>
          <p:nvPr/>
        </p:nvSpPr>
        <p:spPr bwMode="auto">
          <a:xfrm>
            <a:off x="4656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0" name="Rectangle 58"/>
          <p:cNvSpPr>
            <a:spLocks noChangeArrowheads="1"/>
          </p:cNvSpPr>
          <p:nvPr/>
        </p:nvSpPr>
        <p:spPr bwMode="auto">
          <a:xfrm>
            <a:off x="4046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1" name="Rectangle 59"/>
          <p:cNvSpPr>
            <a:spLocks noChangeArrowheads="1"/>
          </p:cNvSpPr>
          <p:nvPr/>
        </p:nvSpPr>
        <p:spPr bwMode="auto">
          <a:xfrm>
            <a:off x="3436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2" name="Rectangle 60"/>
          <p:cNvSpPr>
            <a:spLocks noChangeArrowheads="1"/>
          </p:cNvSpPr>
          <p:nvPr/>
        </p:nvSpPr>
        <p:spPr bwMode="auto">
          <a:xfrm>
            <a:off x="2827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3" name="Rectangle 61"/>
          <p:cNvSpPr>
            <a:spLocks noChangeArrowheads="1"/>
          </p:cNvSpPr>
          <p:nvPr/>
        </p:nvSpPr>
        <p:spPr bwMode="auto">
          <a:xfrm>
            <a:off x="2217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4" name="Rectangle 62"/>
          <p:cNvSpPr>
            <a:spLocks noChangeArrowheads="1"/>
          </p:cNvSpPr>
          <p:nvPr/>
        </p:nvSpPr>
        <p:spPr bwMode="auto">
          <a:xfrm>
            <a:off x="1608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5" name="Rectangle 63"/>
          <p:cNvSpPr>
            <a:spLocks noChangeArrowheads="1"/>
          </p:cNvSpPr>
          <p:nvPr/>
        </p:nvSpPr>
        <p:spPr bwMode="auto">
          <a:xfrm>
            <a:off x="7094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6" name="Rectangle 64"/>
          <p:cNvSpPr>
            <a:spLocks noChangeArrowheads="1"/>
          </p:cNvSpPr>
          <p:nvPr/>
        </p:nvSpPr>
        <p:spPr bwMode="auto">
          <a:xfrm>
            <a:off x="6484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7" name="Rectangle 65"/>
          <p:cNvSpPr>
            <a:spLocks noChangeArrowheads="1"/>
          </p:cNvSpPr>
          <p:nvPr/>
        </p:nvSpPr>
        <p:spPr bwMode="auto">
          <a:xfrm>
            <a:off x="5875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8" name="Rectangle 66"/>
          <p:cNvSpPr>
            <a:spLocks noChangeArrowheads="1"/>
          </p:cNvSpPr>
          <p:nvPr/>
        </p:nvSpPr>
        <p:spPr bwMode="auto">
          <a:xfrm>
            <a:off x="5265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1999" name="Rectangle 67"/>
          <p:cNvSpPr>
            <a:spLocks noChangeArrowheads="1"/>
          </p:cNvSpPr>
          <p:nvPr/>
        </p:nvSpPr>
        <p:spPr bwMode="auto">
          <a:xfrm>
            <a:off x="4656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0" name="Rectangle 68"/>
          <p:cNvSpPr>
            <a:spLocks noChangeArrowheads="1"/>
          </p:cNvSpPr>
          <p:nvPr/>
        </p:nvSpPr>
        <p:spPr bwMode="auto">
          <a:xfrm>
            <a:off x="4046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1" name="Rectangle 69"/>
          <p:cNvSpPr>
            <a:spLocks noChangeArrowheads="1"/>
          </p:cNvSpPr>
          <p:nvPr/>
        </p:nvSpPr>
        <p:spPr bwMode="auto">
          <a:xfrm>
            <a:off x="3436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2" name="Rectangle 70"/>
          <p:cNvSpPr>
            <a:spLocks noChangeArrowheads="1"/>
          </p:cNvSpPr>
          <p:nvPr/>
        </p:nvSpPr>
        <p:spPr bwMode="auto">
          <a:xfrm>
            <a:off x="2827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3" name="Rectangle 71"/>
          <p:cNvSpPr>
            <a:spLocks noChangeArrowheads="1"/>
          </p:cNvSpPr>
          <p:nvPr/>
        </p:nvSpPr>
        <p:spPr bwMode="auto">
          <a:xfrm>
            <a:off x="2217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4" name="Rectangle 72"/>
          <p:cNvSpPr>
            <a:spLocks noChangeArrowheads="1"/>
          </p:cNvSpPr>
          <p:nvPr/>
        </p:nvSpPr>
        <p:spPr bwMode="auto">
          <a:xfrm>
            <a:off x="1608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5" name="Rectangle 73"/>
          <p:cNvSpPr>
            <a:spLocks noChangeArrowheads="1"/>
          </p:cNvSpPr>
          <p:nvPr/>
        </p:nvSpPr>
        <p:spPr bwMode="auto">
          <a:xfrm>
            <a:off x="7094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6" name="Rectangle 74"/>
          <p:cNvSpPr>
            <a:spLocks noChangeArrowheads="1"/>
          </p:cNvSpPr>
          <p:nvPr/>
        </p:nvSpPr>
        <p:spPr bwMode="auto">
          <a:xfrm>
            <a:off x="6484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7" name="Rectangle 75"/>
          <p:cNvSpPr>
            <a:spLocks noChangeArrowheads="1"/>
          </p:cNvSpPr>
          <p:nvPr/>
        </p:nvSpPr>
        <p:spPr bwMode="auto">
          <a:xfrm>
            <a:off x="5875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8" name="Rectangle 76"/>
          <p:cNvSpPr>
            <a:spLocks noChangeArrowheads="1"/>
          </p:cNvSpPr>
          <p:nvPr/>
        </p:nvSpPr>
        <p:spPr bwMode="auto">
          <a:xfrm>
            <a:off x="5265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09" name="Rectangle 77"/>
          <p:cNvSpPr>
            <a:spLocks noChangeArrowheads="1"/>
          </p:cNvSpPr>
          <p:nvPr/>
        </p:nvSpPr>
        <p:spPr bwMode="auto">
          <a:xfrm>
            <a:off x="4656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0" name="Rectangle 78"/>
          <p:cNvSpPr>
            <a:spLocks noChangeArrowheads="1"/>
          </p:cNvSpPr>
          <p:nvPr/>
        </p:nvSpPr>
        <p:spPr bwMode="auto">
          <a:xfrm>
            <a:off x="4046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1" name="Rectangle 79"/>
          <p:cNvSpPr>
            <a:spLocks noChangeArrowheads="1"/>
          </p:cNvSpPr>
          <p:nvPr/>
        </p:nvSpPr>
        <p:spPr bwMode="auto">
          <a:xfrm>
            <a:off x="3436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2" name="Rectangle 80"/>
          <p:cNvSpPr>
            <a:spLocks noChangeArrowheads="1"/>
          </p:cNvSpPr>
          <p:nvPr/>
        </p:nvSpPr>
        <p:spPr bwMode="auto">
          <a:xfrm>
            <a:off x="2827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3" name="Rectangle 81"/>
          <p:cNvSpPr>
            <a:spLocks noChangeArrowheads="1"/>
          </p:cNvSpPr>
          <p:nvPr/>
        </p:nvSpPr>
        <p:spPr bwMode="auto">
          <a:xfrm>
            <a:off x="2217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4" name="Rectangle 82"/>
          <p:cNvSpPr>
            <a:spLocks noChangeArrowheads="1"/>
          </p:cNvSpPr>
          <p:nvPr/>
        </p:nvSpPr>
        <p:spPr bwMode="auto">
          <a:xfrm>
            <a:off x="1608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5" name="Rectangle 83"/>
          <p:cNvSpPr>
            <a:spLocks noChangeArrowheads="1"/>
          </p:cNvSpPr>
          <p:nvPr/>
        </p:nvSpPr>
        <p:spPr bwMode="auto">
          <a:xfrm>
            <a:off x="7094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6" name="Rectangle 84"/>
          <p:cNvSpPr>
            <a:spLocks noChangeArrowheads="1"/>
          </p:cNvSpPr>
          <p:nvPr/>
        </p:nvSpPr>
        <p:spPr bwMode="auto">
          <a:xfrm>
            <a:off x="6484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7" name="Rectangle 85"/>
          <p:cNvSpPr>
            <a:spLocks noChangeArrowheads="1"/>
          </p:cNvSpPr>
          <p:nvPr/>
        </p:nvSpPr>
        <p:spPr bwMode="auto">
          <a:xfrm>
            <a:off x="5875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8" name="Rectangle 86"/>
          <p:cNvSpPr>
            <a:spLocks noChangeArrowheads="1"/>
          </p:cNvSpPr>
          <p:nvPr/>
        </p:nvSpPr>
        <p:spPr bwMode="auto">
          <a:xfrm>
            <a:off x="5265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19" name="Rectangle 87"/>
          <p:cNvSpPr>
            <a:spLocks noChangeArrowheads="1"/>
          </p:cNvSpPr>
          <p:nvPr/>
        </p:nvSpPr>
        <p:spPr bwMode="auto">
          <a:xfrm>
            <a:off x="4656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0" name="Rectangle 88"/>
          <p:cNvSpPr>
            <a:spLocks noChangeArrowheads="1"/>
          </p:cNvSpPr>
          <p:nvPr/>
        </p:nvSpPr>
        <p:spPr bwMode="auto">
          <a:xfrm>
            <a:off x="4046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1" name="Rectangle 89"/>
          <p:cNvSpPr>
            <a:spLocks noChangeArrowheads="1"/>
          </p:cNvSpPr>
          <p:nvPr/>
        </p:nvSpPr>
        <p:spPr bwMode="auto">
          <a:xfrm>
            <a:off x="3436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2" name="Rectangle 90"/>
          <p:cNvSpPr>
            <a:spLocks noChangeArrowheads="1"/>
          </p:cNvSpPr>
          <p:nvPr/>
        </p:nvSpPr>
        <p:spPr bwMode="auto">
          <a:xfrm>
            <a:off x="2827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3" name="Rectangle 91"/>
          <p:cNvSpPr>
            <a:spLocks noChangeArrowheads="1"/>
          </p:cNvSpPr>
          <p:nvPr/>
        </p:nvSpPr>
        <p:spPr bwMode="auto">
          <a:xfrm>
            <a:off x="2217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4" name="Rectangle 92"/>
          <p:cNvSpPr>
            <a:spLocks noChangeArrowheads="1"/>
          </p:cNvSpPr>
          <p:nvPr/>
        </p:nvSpPr>
        <p:spPr bwMode="auto">
          <a:xfrm>
            <a:off x="1608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5" name="Rectangle 93"/>
          <p:cNvSpPr>
            <a:spLocks noChangeArrowheads="1"/>
          </p:cNvSpPr>
          <p:nvPr/>
        </p:nvSpPr>
        <p:spPr bwMode="auto">
          <a:xfrm>
            <a:off x="7094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6" name="Rectangle 94"/>
          <p:cNvSpPr>
            <a:spLocks noChangeArrowheads="1"/>
          </p:cNvSpPr>
          <p:nvPr/>
        </p:nvSpPr>
        <p:spPr bwMode="auto">
          <a:xfrm>
            <a:off x="6484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7" name="Rectangle 95"/>
          <p:cNvSpPr>
            <a:spLocks noChangeArrowheads="1"/>
          </p:cNvSpPr>
          <p:nvPr/>
        </p:nvSpPr>
        <p:spPr bwMode="auto">
          <a:xfrm>
            <a:off x="5875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8" name="Rectangle 96"/>
          <p:cNvSpPr>
            <a:spLocks noChangeArrowheads="1"/>
          </p:cNvSpPr>
          <p:nvPr/>
        </p:nvSpPr>
        <p:spPr bwMode="auto">
          <a:xfrm>
            <a:off x="5265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29" name="Rectangle 97"/>
          <p:cNvSpPr>
            <a:spLocks noChangeArrowheads="1"/>
          </p:cNvSpPr>
          <p:nvPr/>
        </p:nvSpPr>
        <p:spPr bwMode="auto">
          <a:xfrm>
            <a:off x="4656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0" name="Rectangle 98"/>
          <p:cNvSpPr>
            <a:spLocks noChangeArrowheads="1"/>
          </p:cNvSpPr>
          <p:nvPr/>
        </p:nvSpPr>
        <p:spPr bwMode="auto">
          <a:xfrm>
            <a:off x="4046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1" name="Rectangle 99"/>
          <p:cNvSpPr>
            <a:spLocks noChangeArrowheads="1"/>
          </p:cNvSpPr>
          <p:nvPr/>
        </p:nvSpPr>
        <p:spPr bwMode="auto">
          <a:xfrm>
            <a:off x="3436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2" name="Rectangle 100"/>
          <p:cNvSpPr>
            <a:spLocks noChangeArrowheads="1"/>
          </p:cNvSpPr>
          <p:nvPr/>
        </p:nvSpPr>
        <p:spPr bwMode="auto">
          <a:xfrm>
            <a:off x="2827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3" name="Rectangle 101"/>
          <p:cNvSpPr>
            <a:spLocks noChangeArrowheads="1"/>
          </p:cNvSpPr>
          <p:nvPr/>
        </p:nvSpPr>
        <p:spPr bwMode="auto">
          <a:xfrm>
            <a:off x="2217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4" name="Rectangle 102"/>
          <p:cNvSpPr>
            <a:spLocks noChangeArrowheads="1"/>
          </p:cNvSpPr>
          <p:nvPr/>
        </p:nvSpPr>
        <p:spPr bwMode="auto">
          <a:xfrm>
            <a:off x="1608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82035" name="Line 103"/>
          <p:cNvSpPr>
            <a:spLocks noChangeShapeType="1"/>
          </p:cNvSpPr>
          <p:nvPr/>
        </p:nvSpPr>
        <p:spPr bwMode="auto">
          <a:xfrm>
            <a:off x="1608138" y="122237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6" name="Line 104"/>
          <p:cNvSpPr>
            <a:spLocks noChangeShapeType="1"/>
          </p:cNvSpPr>
          <p:nvPr/>
        </p:nvSpPr>
        <p:spPr bwMode="auto">
          <a:xfrm>
            <a:off x="1608138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7" name="Line 105"/>
          <p:cNvSpPr>
            <a:spLocks noChangeShapeType="1"/>
          </p:cNvSpPr>
          <p:nvPr/>
        </p:nvSpPr>
        <p:spPr bwMode="auto">
          <a:xfrm>
            <a:off x="1608138" y="22574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8" name="Line 106"/>
          <p:cNvSpPr>
            <a:spLocks noChangeShapeType="1"/>
          </p:cNvSpPr>
          <p:nvPr/>
        </p:nvSpPr>
        <p:spPr bwMode="auto">
          <a:xfrm>
            <a:off x="1608138" y="27749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9" name="Line 107"/>
          <p:cNvSpPr>
            <a:spLocks noChangeShapeType="1"/>
          </p:cNvSpPr>
          <p:nvPr/>
        </p:nvSpPr>
        <p:spPr bwMode="auto">
          <a:xfrm>
            <a:off x="1608138" y="32924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0" name="Line 108"/>
          <p:cNvSpPr>
            <a:spLocks noChangeShapeType="1"/>
          </p:cNvSpPr>
          <p:nvPr/>
        </p:nvSpPr>
        <p:spPr bwMode="auto">
          <a:xfrm>
            <a:off x="1608138" y="38100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1" name="Line 109"/>
          <p:cNvSpPr>
            <a:spLocks noChangeShapeType="1"/>
          </p:cNvSpPr>
          <p:nvPr/>
        </p:nvSpPr>
        <p:spPr bwMode="auto">
          <a:xfrm>
            <a:off x="1608138" y="43275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2" name="Line 110"/>
          <p:cNvSpPr>
            <a:spLocks noChangeShapeType="1"/>
          </p:cNvSpPr>
          <p:nvPr/>
        </p:nvSpPr>
        <p:spPr bwMode="auto">
          <a:xfrm>
            <a:off x="1608138" y="484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3" name="Line 111"/>
          <p:cNvSpPr>
            <a:spLocks noChangeShapeType="1"/>
          </p:cNvSpPr>
          <p:nvPr/>
        </p:nvSpPr>
        <p:spPr bwMode="auto">
          <a:xfrm>
            <a:off x="1608138" y="53625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4" name="Line 112"/>
          <p:cNvSpPr>
            <a:spLocks noChangeShapeType="1"/>
          </p:cNvSpPr>
          <p:nvPr/>
        </p:nvSpPr>
        <p:spPr bwMode="auto">
          <a:xfrm>
            <a:off x="1608138" y="58801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5" name="Text Box 125"/>
          <p:cNvSpPr txBox="1">
            <a:spLocks noChangeArrowheads="1"/>
          </p:cNvSpPr>
          <p:nvPr/>
        </p:nvSpPr>
        <p:spPr bwMode="auto">
          <a:xfrm>
            <a:off x="1287463" y="1260475"/>
            <a:ext cx="3032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0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1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2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3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4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5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6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7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8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9</a:t>
            </a:r>
          </a:p>
        </p:txBody>
      </p:sp>
      <p:sp>
        <p:nvSpPr>
          <p:cNvPr id="82046" name="Text Box 126"/>
          <p:cNvSpPr txBox="1">
            <a:spLocks noChangeArrowheads="1"/>
          </p:cNvSpPr>
          <p:nvPr/>
        </p:nvSpPr>
        <p:spPr bwMode="auto">
          <a:xfrm>
            <a:off x="1287463" y="1492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Myriad Pro" pitchFamily="34" charset="0"/>
            </a:endParaRPr>
          </a:p>
        </p:txBody>
      </p:sp>
      <p:sp>
        <p:nvSpPr>
          <p:cNvPr id="82047" name="Text Box 127"/>
          <p:cNvSpPr txBox="1">
            <a:spLocks noChangeArrowheads="1"/>
          </p:cNvSpPr>
          <p:nvPr/>
        </p:nvSpPr>
        <p:spPr bwMode="auto">
          <a:xfrm>
            <a:off x="1760538" y="841375"/>
            <a:ext cx="581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  0        1          2</a:t>
            </a:r>
            <a:r>
              <a:rPr lang="en-US" sz="1600">
                <a:latin typeface="Myriad Pro" pitchFamily="34" charset="0"/>
              </a:rPr>
              <a:t>            </a:t>
            </a:r>
            <a:r>
              <a:rPr lang="en-US" sz="1800">
                <a:latin typeface="Myriad Pro" pitchFamily="34" charset="0"/>
              </a:rPr>
              <a:t>3          4          5          6          7         8           9</a:t>
            </a:r>
            <a:endParaRPr lang="en-US" sz="1600">
              <a:latin typeface="Myriad Pro" pitchFamily="34" charset="0"/>
            </a:endParaRPr>
          </a:p>
        </p:txBody>
      </p:sp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6705600" y="1354138"/>
            <a:ext cx="152400" cy="304800"/>
            <a:chOff x="7981950" y="1733550"/>
            <a:chExt cx="152400" cy="304800"/>
          </a:xfrm>
        </p:grpSpPr>
        <p:sp>
          <p:nvSpPr>
            <p:cNvPr id="70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" name="Group 234"/>
          <p:cNvGrpSpPr>
            <a:grpSpLocks/>
          </p:cNvGrpSpPr>
          <p:nvPr/>
        </p:nvGrpSpPr>
        <p:grpSpPr bwMode="auto">
          <a:xfrm>
            <a:off x="6096000" y="1354138"/>
            <a:ext cx="152400" cy="304800"/>
            <a:chOff x="7981950" y="1733550"/>
            <a:chExt cx="152400" cy="304800"/>
          </a:xfrm>
        </p:grpSpPr>
        <p:sp>
          <p:nvSpPr>
            <p:cNvPr id="69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7315200" y="1354138"/>
            <a:ext cx="152400" cy="304800"/>
            <a:chOff x="7981950" y="1733550"/>
            <a:chExt cx="152400" cy="304800"/>
          </a:xfrm>
        </p:grpSpPr>
        <p:sp>
          <p:nvSpPr>
            <p:cNvPr id="69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5" name="Group 250"/>
          <p:cNvGrpSpPr>
            <a:grpSpLocks/>
          </p:cNvGrpSpPr>
          <p:nvPr/>
        </p:nvGrpSpPr>
        <p:grpSpPr bwMode="auto">
          <a:xfrm>
            <a:off x="4343400" y="1831975"/>
            <a:ext cx="152400" cy="304800"/>
            <a:chOff x="7981950" y="1733550"/>
            <a:chExt cx="152400" cy="304800"/>
          </a:xfrm>
        </p:grpSpPr>
        <p:sp>
          <p:nvSpPr>
            <p:cNvPr id="68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" name="Group 254"/>
          <p:cNvGrpSpPr>
            <a:grpSpLocks/>
          </p:cNvGrpSpPr>
          <p:nvPr/>
        </p:nvGrpSpPr>
        <p:grpSpPr bwMode="auto">
          <a:xfrm>
            <a:off x="3048000" y="1831975"/>
            <a:ext cx="152400" cy="304800"/>
            <a:chOff x="7981950" y="1733550"/>
            <a:chExt cx="152400" cy="304800"/>
          </a:xfrm>
        </p:grpSpPr>
        <p:sp>
          <p:nvSpPr>
            <p:cNvPr id="68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7" name="Group 258"/>
          <p:cNvGrpSpPr>
            <a:grpSpLocks/>
          </p:cNvGrpSpPr>
          <p:nvPr/>
        </p:nvGrpSpPr>
        <p:grpSpPr bwMode="auto">
          <a:xfrm>
            <a:off x="4876800" y="1831975"/>
            <a:ext cx="152400" cy="304800"/>
            <a:chOff x="7981950" y="1733550"/>
            <a:chExt cx="152400" cy="304800"/>
          </a:xfrm>
        </p:grpSpPr>
        <p:sp>
          <p:nvSpPr>
            <p:cNvPr id="68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" name="Group 262"/>
          <p:cNvGrpSpPr>
            <a:grpSpLocks/>
          </p:cNvGrpSpPr>
          <p:nvPr/>
        </p:nvGrpSpPr>
        <p:grpSpPr bwMode="auto">
          <a:xfrm>
            <a:off x="5486400" y="2344738"/>
            <a:ext cx="152400" cy="304800"/>
            <a:chOff x="7981950" y="1733550"/>
            <a:chExt cx="152400" cy="304800"/>
          </a:xfrm>
        </p:grpSpPr>
        <p:sp>
          <p:nvSpPr>
            <p:cNvPr id="6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" name="Group 266"/>
          <p:cNvGrpSpPr>
            <a:grpSpLocks/>
          </p:cNvGrpSpPr>
          <p:nvPr/>
        </p:nvGrpSpPr>
        <p:grpSpPr bwMode="auto">
          <a:xfrm>
            <a:off x="6096000" y="2344738"/>
            <a:ext cx="152400" cy="304800"/>
            <a:chOff x="7981950" y="1733550"/>
            <a:chExt cx="152400" cy="304800"/>
          </a:xfrm>
        </p:grpSpPr>
        <p:sp>
          <p:nvSpPr>
            <p:cNvPr id="67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0" name="Group 270"/>
          <p:cNvGrpSpPr>
            <a:grpSpLocks/>
          </p:cNvGrpSpPr>
          <p:nvPr/>
        </p:nvGrpSpPr>
        <p:grpSpPr bwMode="auto">
          <a:xfrm>
            <a:off x="4953000" y="2857500"/>
            <a:ext cx="152400" cy="304800"/>
            <a:chOff x="7981950" y="1733550"/>
            <a:chExt cx="152400" cy="304800"/>
          </a:xfrm>
        </p:grpSpPr>
        <p:sp>
          <p:nvSpPr>
            <p:cNvPr id="67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1" name="Group 278"/>
          <p:cNvGrpSpPr>
            <a:grpSpLocks/>
          </p:cNvGrpSpPr>
          <p:nvPr/>
        </p:nvGrpSpPr>
        <p:grpSpPr bwMode="auto">
          <a:xfrm>
            <a:off x="3048000" y="2344738"/>
            <a:ext cx="152400" cy="304800"/>
            <a:chOff x="7981950" y="1733550"/>
            <a:chExt cx="152400" cy="304800"/>
          </a:xfrm>
        </p:grpSpPr>
        <p:sp>
          <p:nvSpPr>
            <p:cNvPr id="6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2" name="Group 286"/>
          <p:cNvGrpSpPr>
            <a:grpSpLocks/>
          </p:cNvGrpSpPr>
          <p:nvPr/>
        </p:nvGrpSpPr>
        <p:grpSpPr bwMode="auto">
          <a:xfrm>
            <a:off x="4267200" y="2857500"/>
            <a:ext cx="152400" cy="304800"/>
            <a:chOff x="7981950" y="1733550"/>
            <a:chExt cx="152400" cy="304800"/>
          </a:xfrm>
        </p:grpSpPr>
        <p:sp>
          <p:nvSpPr>
            <p:cNvPr id="65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3" name="Group 290"/>
          <p:cNvGrpSpPr>
            <a:grpSpLocks/>
          </p:cNvGrpSpPr>
          <p:nvPr/>
        </p:nvGrpSpPr>
        <p:grpSpPr bwMode="auto">
          <a:xfrm>
            <a:off x="3657600" y="2344738"/>
            <a:ext cx="152400" cy="304800"/>
            <a:chOff x="7981950" y="1733550"/>
            <a:chExt cx="152400" cy="304800"/>
          </a:xfrm>
        </p:grpSpPr>
        <p:sp>
          <p:nvSpPr>
            <p:cNvPr id="65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4" name="Group 294"/>
          <p:cNvGrpSpPr>
            <a:grpSpLocks/>
          </p:cNvGrpSpPr>
          <p:nvPr/>
        </p:nvGrpSpPr>
        <p:grpSpPr bwMode="auto">
          <a:xfrm>
            <a:off x="5486400" y="2857500"/>
            <a:ext cx="152400" cy="304800"/>
            <a:chOff x="7981950" y="1733550"/>
            <a:chExt cx="152400" cy="304800"/>
          </a:xfrm>
        </p:grpSpPr>
        <p:sp>
          <p:nvSpPr>
            <p:cNvPr id="65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5" name="Group 298"/>
          <p:cNvGrpSpPr>
            <a:grpSpLocks/>
          </p:cNvGrpSpPr>
          <p:nvPr/>
        </p:nvGrpSpPr>
        <p:grpSpPr bwMode="auto">
          <a:xfrm>
            <a:off x="3657600" y="2857500"/>
            <a:ext cx="152400" cy="304800"/>
            <a:chOff x="7981950" y="1733550"/>
            <a:chExt cx="152400" cy="304800"/>
          </a:xfrm>
        </p:grpSpPr>
        <p:sp>
          <p:nvSpPr>
            <p:cNvPr id="65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6" name="Group 286"/>
          <p:cNvGrpSpPr>
            <a:grpSpLocks/>
          </p:cNvGrpSpPr>
          <p:nvPr/>
        </p:nvGrpSpPr>
        <p:grpSpPr bwMode="auto">
          <a:xfrm>
            <a:off x="4267200" y="3373438"/>
            <a:ext cx="152400" cy="304800"/>
            <a:chOff x="7981950" y="1733550"/>
            <a:chExt cx="152400" cy="304800"/>
          </a:xfrm>
        </p:grpSpPr>
        <p:sp>
          <p:nvSpPr>
            <p:cNvPr id="63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7" name="Group 286"/>
          <p:cNvGrpSpPr>
            <a:grpSpLocks/>
          </p:cNvGrpSpPr>
          <p:nvPr/>
        </p:nvGrpSpPr>
        <p:grpSpPr bwMode="auto">
          <a:xfrm>
            <a:off x="5486400" y="3373438"/>
            <a:ext cx="152400" cy="304800"/>
            <a:chOff x="7981950" y="1733550"/>
            <a:chExt cx="152400" cy="304800"/>
          </a:xfrm>
        </p:grpSpPr>
        <p:sp>
          <p:nvSpPr>
            <p:cNvPr id="63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4876800" y="3373438"/>
            <a:ext cx="152400" cy="304800"/>
            <a:chOff x="7981950" y="1733550"/>
            <a:chExt cx="152400" cy="304800"/>
          </a:xfrm>
        </p:grpSpPr>
        <p:sp>
          <p:nvSpPr>
            <p:cNvPr id="63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9" name="Group 286"/>
          <p:cNvGrpSpPr>
            <a:grpSpLocks/>
          </p:cNvGrpSpPr>
          <p:nvPr/>
        </p:nvGrpSpPr>
        <p:grpSpPr bwMode="auto">
          <a:xfrm>
            <a:off x="3657600" y="3906838"/>
            <a:ext cx="152400" cy="304800"/>
            <a:chOff x="7981950" y="1733550"/>
            <a:chExt cx="152400" cy="304800"/>
          </a:xfrm>
        </p:grpSpPr>
        <p:sp>
          <p:nvSpPr>
            <p:cNvPr id="62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0" name="Group 286"/>
          <p:cNvGrpSpPr>
            <a:grpSpLocks/>
          </p:cNvGrpSpPr>
          <p:nvPr/>
        </p:nvGrpSpPr>
        <p:grpSpPr bwMode="auto">
          <a:xfrm>
            <a:off x="4953000" y="3906838"/>
            <a:ext cx="152400" cy="304800"/>
            <a:chOff x="7981950" y="1733550"/>
            <a:chExt cx="152400" cy="304800"/>
          </a:xfrm>
        </p:grpSpPr>
        <p:sp>
          <p:nvSpPr>
            <p:cNvPr id="61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1" name="Group 286"/>
          <p:cNvGrpSpPr>
            <a:grpSpLocks/>
          </p:cNvGrpSpPr>
          <p:nvPr/>
        </p:nvGrpSpPr>
        <p:grpSpPr bwMode="auto">
          <a:xfrm>
            <a:off x="6172200" y="3906838"/>
            <a:ext cx="152400" cy="304800"/>
            <a:chOff x="7981950" y="1733550"/>
            <a:chExt cx="152400" cy="304800"/>
          </a:xfrm>
        </p:grpSpPr>
        <p:sp>
          <p:nvSpPr>
            <p:cNvPr id="61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2" name="Group 286"/>
          <p:cNvGrpSpPr>
            <a:grpSpLocks/>
          </p:cNvGrpSpPr>
          <p:nvPr/>
        </p:nvGrpSpPr>
        <p:grpSpPr bwMode="auto">
          <a:xfrm>
            <a:off x="6705600" y="3906838"/>
            <a:ext cx="152400" cy="304800"/>
            <a:chOff x="7981950" y="1733550"/>
            <a:chExt cx="152400" cy="304800"/>
          </a:xfrm>
        </p:grpSpPr>
        <p:sp>
          <p:nvSpPr>
            <p:cNvPr id="61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3" name="Group 286"/>
          <p:cNvGrpSpPr>
            <a:grpSpLocks/>
          </p:cNvGrpSpPr>
          <p:nvPr/>
        </p:nvGrpSpPr>
        <p:grpSpPr bwMode="auto">
          <a:xfrm>
            <a:off x="3048000" y="4440238"/>
            <a:ext cx="152400" cy="304800"/>
            <a:chOff x="7981950" y="1733550"/>
            <a:chExt cx="152400" cy="304800"/>
          </a:xfrm>
        </p:grpSpPr>
        <p:sp>
          <p:nvSpPr>
            <p:cNvPr id="60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4" name="Group 286"/>
          <p:cNvGrpSpPr>
            <a:grpSpLocks/>
          </p:cNvGrpSpPr>
          <p:nvPr/>
        </p:nvGrpSpPr>
        <p:grpSpPr bwMode="auto">
          <a:xfrm>
            <a:off x="2514600" y="4440238"/>
            <a:ext cx="152400" cy="304800"/>
            <a:chOff x="7981950" y="1733550"/>
            <a:chExt cx="152400" cy="304800"/>
          </a:xfrm>
        </p:grpSpPr>
        <p:sp>
          <p:nvSpPr>
            <p:cNvPr id="60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5" name="Group 286"/>
          <p:cNvGrpSpPr>
            <a:grpSpLocks/>
          </p:cNvGrpSpPr>
          <p:nvPr/>
        </p:nvGrpSpPr>
        <p:grpSpPr bwMode="auto">
          <a:xfrm>
            <a:off x="7391400" y="4440238"/>
            <a:ext cx="152400" cy="304800"/>
            <a:chOff x="7981950" y="1733550"/>
            <a:chExt cx="152400" cy="304800"/>
          </a:xfrm>
        </p:grpSpPr>
        <p:sp>
          <p:nvSpPr>
            <p:cNvPr id="59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6" name="Group 286"/>
          <p:cNvGrpSpPr>
            <a:grpSpLocks/>
          </p:cNvGrpSpPr>
          <p:nvPr/>
        </p:nvGrpSpPr>
        <p:grpSpPr bwMode="auto">
          <a:xfrm>
            <a:off x="4876800" y="4440238"/>
            <a:ext cx="152400" cy="304800"/>
            <a:chOff x="7981950" y="1733550"/>
            <a:chExt cx="152400" cy="304800"/>
          </a:xfrm>
        </p:grpSpPr>
        <p:sp>
          <p:nvSpPr>
            <p:cNvPr id="59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7" name="Group 286"/>
          <p:cNvGrpSpPr>
            <a:grpSpLocks/>
          </p:cNvGrpSpPr>
          <p:nvPr/>
        </p:nvGrpSpPr>
        <p:grpSpPr bwMode="auto">
          <a:xfrm>
            <a:off x="5486400" y="4440238"/>
            <a:ext cx="152400" cy="304800"/>
            <a:chOff x="7981950" y="1733550"/>
            <a:chExt cx="152400" cy="304800"/>
          </a:xfrm>
        </p:grpSpPr>
        <p:sp>
          <p:nvSpPr>
            <p:cNvPr id="59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8" name="Group 286"/>
          <p:cNvGrpSpPr>
            <a:grpSpLocks/>
          </p:cNvGrpSpPr>
          <p:nvPr/>
        </p:nvGrpSpPr>
        <p:grpSpPr bwMode="auto">
          <a:xfrm>
            <a:off x="6172200" y="4440238"/>
            <a:ext cx="152400" cy="304800"/>
            <a:chOff x="7981950" y="1733550"/>
            <a:chExt cx="152400" cy="304800"/>
          </a:xfrm>
        </p:grpSpPr>
        <p:sp>
          <p:nvSpPr>
            <p:cNvPr id="58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9" name="Group 286"/>
          <p:cNvGrpSpPr>
            <a:grpSpLocks/>
          </p:cNvGrpSpPr>
          <p:nvPr/>
        </p:nvGrpSpPr>
        <p:grpSpPr bwMode="auto">
          <a:xfrm>
            <a:off x="2438400" y="4953000"/>
            <a:ext cx="152400" cy="304800"/>
            <a:chOff x="7981950" y="1733550"/>
            <a:chExt cx="152400" cy="304800"/>
          </a:xfrm>
        </p:grpSpPr>
        <p:sp>
          <p:nvSpPr>
            <p:cNvPr id="58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0" name="Group 286"/>
          <p:cNvGrpSpPr>
            <a:grpSpLocks/>
          </p:cNvGrpSpPr>
          <p:nvPr/>
        </p:nvGrpSpPr>
        <p:grpSpPr bwMode="auto">
          <a:xfrm>
            <a:off x="7391400" y="4953000"/>
            <a:ext cx="152400" cy="304800"/>
            <a:chOff x="7981950" y="1733550"/>
            <a:chExt cx="152400" cy="304800"/>
          </a:xfrm>
        </p:grpSpPr>
        <p:sp>
          <p:nvSpPr>
            <p:cNvPr id="5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6705600" y="4440238"/>
            <a:ext cx="152400" cy="304800"/>
            <a:chOff x="7981950" y="1733550"/>
            <a:chExt cx="152400" cy="304800"/>
          </a:xfrm>
        </p:grpSpPr>
        <p:sp>
          <p:nvSpPr>
            <p:cNvPr id="57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1920" name="Group 286"/>
          <p:cNvGrpSpPr>
            <a:grpSpLocks/>
          </p:cNvGrpSpPr>
          <p:nvPr/>
        </p:nvGrpSpPr>
        <p:grpSpPr bwMode="auto">
          <a:xfrm>
            <a:off x="3657600" y="5430838"/>
            <a:ext cx="152400" cy="304800"/>
            <a:chOff x="7981950" y="1733550"/>
            <a:chExt cx="152400" cy="304800"/>
          </a:xfrm>
        </p:grpSpPr>
        <p:sp>
          <p:nvSpPr>
            <p:cNvPr id="57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1921" name="Group 286"/>
          <p:cNvGrpSpPr>
            <a:grpSpLocks/>
          </p:cNvGrpSpPr>
          <p:nvPr/>
        </p:nvGrpSpPr>
        <p:grpSpPr bwMode="auto">
          <a:xfrm>
            <a:off x="5486400" y="4953000"/>
            <a:ext cx="152400" cy="304800"/>
            <a:chOff x="7981950" y="1733550"/>
            <a:chExt cx="152400" cy="304800"/>
          </a:xfrm>
        </p:grpSpPr>
        <p:sp>
          <p:nvSpPr>
            <p:cNvPr id="5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1922" name="Group 286"/>
          <p:cNvGrpSpPr>
            <a:grpSpLocks/>
          </p:cNvGrpSpPr>
          <p:nvPr/>
        </p:nvGrpSpPr>
        <p:grpSpPr bwMode="auto">
          <a:xfrm>
            <a:off x="6096000" y="4953000"/>
            <a:ext cx="152400" cy="304800"/>
            <a:chOff x="7981950" y="1733550"/>
            <a:chExt cx="152400" cy="304800"/>
          </a:xfrm>
        </p:grpSpPr>
        <p:sp>
          <p:nvSpPr>
            <p:cNvPr id="56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55" name="Group 286"/>
          <p:cNvGrpSpPr>
            <a:grpSpLocks/>
          </p:cNvGrpSpPr>
          <p:nvPr/>
        </p:nvGrpSpPr>
        <p:grpSpPr bwMode="auto">
          <a:xfrm>
            <a:off x="2438400" y="5964238"/>
            <a:ext cx="152400" cy="304800"/>
            <a:chOff x="7981950" y="1733550"/>
            <a:chExt cx="152400" cy="304800"/>
          </a:xfrm>
        </p:grpSpPr>
        <p:sp>
          <p:nvSpPr>
            <p:cNvPr id="56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60" name="Group 286"/>
          <p:cNvGrpSpPr>
            <a:grpSpLocks/>
          </p:cNvGrpSpPr>
          <p:nvPr/>
        </p:nvGrpSpPr>
        <p:grpSpPr bwMode="auto">
          <a:xfrm>
            <a:off x="4267200" y="5430838"/>
            <a:ext cx="152400" cy="304800"/>
            <a:chOff x="7981950" y="1733550"/>
            <a:chExt cx="152400" cy="304800"/>
          </a:xfrm>
        </p:grpSpPr>
        <p:sp>
          <p:nvSpPr>
            <p:cNvPr id="5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64" name="Group 286"/>
          <p:cNvGrpSpPr>
            <a:grpSpLocks/>
          </p:cNvGrpSpPr>
          <p:nvPr/>
        </p:nvGrpSpPr>
        <p:grpSpPr bwMode="auto">
          <a:xfrm>
            <a:off x="4876800" y="4953000"/>
            <a:ext cx="152400" cy="304800"/>
            <a:chOff x="7981950" y="1733550"/>
            <a:chExt cx="152400" cy="304800"/>
          </a:xfrm>
        </p:grpSpPr>
        <p:sp>
          <p:nvSpPr>
            <p:cNvPr id="55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68" name="Group 304"/>
          <p:cNvGrpSpPr>
            <a:grpSpLocks/>
          </p:cNvGrpSpPr>
          <p:nvPr/>
        </p:nvGrpSpPr>
        <p:grpSpPr bwMode="auto">
          <a:xfrm>
            <a:off x="3048000" y="1295400"/>
            <a:ext cx="152400" cy="304800"/>
            <a:chOff x="7981950" y="1733550"/>
            <a:chExt cx="152400" cy="304800"/>
          </a:xfrm>
        </p:grpSpPr>
        <p:sp>
          <p:nvSpPr>
            <p:cNvPr id="64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72" name="Group 230"/>
          <p:cNvGrpSpPr>
            <a:grpSpLocks/>
          </p:cNvGrpSpPr>
          <p:nvPr/>
        </p:nvGrpSpPr>
        <p:grpSpPr bwMode="auto">
          <a:xfrm>
            <a:off x="3657600" y="1831975"/>
            <a:ext cx="152400" cy="304800"/>
            <a:chOff x="7981950" y="1733550"/>
            <a:chExt cx="152400" cy="304800"/>
          </a:xfrm>
        </p:grpSpPr>
        <p:sp>
          <p:nvSpPr>
            <p:cNvPr id="35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76" name="Group 274"/>
          <p:cNvGrpSpPr>
            <a:grpSpLocks/>
          </p:cNvGrpSpPr>
          <p:nvPr/>
        </p:nvGrpSpPr>
        <p:grpSpPr bwMode="auto">
          <a:xfrm>
            <a:off x="4876800" y="2344738"/>
            <a:ext cx="152400" cy="304800"/>
            <a:chOff x="7981950" y="1733550"/>
            <a:chExt cx="152400" cy="304800"/>
          </a:xfrm>
        </p:grpSpPr>
        <p:sp>
          <p:nvSpPr>
            <p:cNvPr id="3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80" name="Group 286"/>
          <p:cNvGrpSpPr>
            <a:grpSpLocks/>
          </p:cNvGrpSpPr>
          <p:nvPr/>
        </p:nvGrpSpPr>
        <p:grpSpPr bwMode="auto">
          <a:xfrm>
            <a:off x="4876800" y="5430838"/>
            <a:ext cx="152400" cy="304800"/>
            <a:chOff x="7981950" y="1733550"/>
            <a:chExt cx="152400" cy="304800"/>
          </a:xfrm>
        </p:grpSpPr>
        <p:sp>
          <p:nvSpPr>
            <p:cNvPr id="36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0" name="Group 286"/>
          <p:cNvGrpSpPr>
            <a:grpSpLocks/>
          </p:cNvGrpSpPr>
          <p:nvPr/>
        </p:nvGrpSpPr>
        <p:grpSpPr bwMode="auto">
          <a:xfrm>
            <a:off x="5486400" y="5430838"/>
            <a:ext cx="152400" cy="304800"/>
            <a:chOff x="7981950" y="1733550"/>
            <a:chExt cx="152400" cy="304800"/>
          </a:xfrm>
        </p:grpSpPr>
        <p:sp>
          <p:nvSpPr>
            <p:cNvPr id="3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1" name="Group 286"/>
          <p:cNvGrpSpPr>
            <a:grpSpLocks/>
          </p:cNvGrpSpPr>
          <p:nvPr/>
        </p:nvGrpSpPr>
        <p:grpSpPr bwMode="auto">
          <a:xfrm>
            <a:off x="6096000" y="5430838"/>
            <a:ext cx="152400" cy="304800"/>
            <a:chOff x="7981950" y="1733550"/>
            <a:chExt cx="152400" cy="304800"/>
          </a:xfrm>
        </p:grpSpPr>
        <p:sp>
          <p:nvSpPr>
            <p:cNvPr id="3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2" name="Group 286"/>
          <p:cNvGrpSpPr>
            <a:grpSpLocks/>
          </p:cNvGrpSpPr>
          <p:nvPr/>
        </p:nvGrpSpPr>
        <p:grpSpPr bwMode="auto">
          <a:xfrm>
            <a:off x="6096000" y="5964238"/>
            <a:ext cx="152400" cy="304800"/>
            <a:chOff x="7981950" y="1733550"/>
            <a:chExt cx="152400" cy="304800"/>
          </a:xfrm>
        </p:grpSpPr>
        <p:sp>
          <p:nvSpPr>
            <p:cNvPr id="37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3" name="Group 286"/>
          <p:cNvGrpSpPr>
            <a:grpSpLocks/>
          </p:cNvGrpSpPr>
          <p:nvPr/>
        </p:nvGrpSpPr>
        <p:grpSpPr bwMode="auto">
          <a:xfrm>
            <a:off x="6781800" y="5964238"/>
            <a:ext cx="152400" cy="304800"/>
            <a:chOff x="7981950" y="1733550"/>
            <a:chExt cx="152400" cy="304800"/>
          </a:xfrm>
        </p:grpSpPr>
        <p:sp>
          <p:nvSpPr>
            <p:cNvPr id="3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4" name="Group 286"/>
          <p:cNvGrpSpPr>
            <a:grpSpLocks/>
          </p:cNvGrpSpPr>
          <p:nvPr/>
        </p:nvGrpSpPr>
        <p:grpSpPr bwMode="auto">
          <a:xfrm>
            <a:off x="7315200" y="5964238"/>
            <a:ext cx="152400" cy="304800"/>
            <a:chOff x="7981950" y="1733550"/>
            <a:chExt cx="152400" cy="304800"/>
          </a:xfrm>
        </p:grpSpPr>
        <p:sp>
          <p:nvSpPr>
            <p:cNvPr id="3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85" name="Group 1393"/>
          <p:cNvGrpSpPr>
            <a:grpSpLocks/>
          </p:cNvGrpSpPr>
          <p:nvPr/>
        </p:nvGrpSpPr>
        <p:grpSpPr bwMode="auto">
          <a:xfrm>
            <a:off x="1295400" y="5334000"/>
            <a:ext cx="835025" cy="993775"/>
            <a:chOff x="2514602" y="990600"/>
            <a:chExt cx="834573" cy="994226"/>
          </a:xfrm>
        </p:grpSpPr>
        <p:grpSp>
          <p:nvGrpSpPr>
            <p:cNvPr id="82086" name="Group 203"/>
            <p:cNvGrpSpPr>
              <a:grpSpLocks/>
            </p:cNvGrpSpPr>
            <p:nvPr/>
          </p:nvGrpSpPr>
          <p:grpSpPr bwMode="auto">
            <a:xfrm>
              <a:off x="2514602" y="990600"/>
              <a:ext cx="834573" cy="994226"/>
              <a:chOff x="1371600" y="198845"/>
              <a:chExt cx="533401" cy="994226"/>
            </a:xfrm>
          </p:grpSpPr>
          <p:sp>
            <p:nvSpPr>
              <p:cNvPr id="82109" name="Oval 201"/>
              <p:cNvSpPr>
                <a:spLocks noChangeArrowheads="1"/>
              </p:cNvSpPr>
              <p:nvPr/>
            </p:nvSpPr>
            <p:spPr bwMode="auto">
              <a:xfrm>
                <a:off x="1562101" y="497113"/>
                <a:ext cx="190500" cy="1491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0" name="Oval 202"/>
              <p:cNvSpPr>
                <a:spLocks noChangeArrowheads="1"/>
              </p:cNvSpPr>
              <p:nvPr/>
            </p:nvSpPr>
            <p:spPr bwMode="auto">
              <a:xfrm>
                <a:off x="16764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1" name="Oval 203"/>
              <p:cNvSpPr>
                <a:spLocks noChangeArrowheads="1"/>
              </p:cNvSpPr>
              <p:nvPr/>
            </p:nvSpPr>
            <p:spPr bwMode="auto">
              <a:xfrm>
                <a:off x="16002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2" name="Line 204"/>
              <p:cNvSpPr>
                <a:spLocks noChangeShapeType="1"/>
              </p:cNvSpPr>
              <p:nvPr/>
            </p:nvSpPr>
            <p:spPr bwMode="auto">
              <a:xfrm flipV="1">
                <a:off x="1676401" y="248556"/>
                <a:ext cx="0" cy="248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3" name="Oval 205"/>
              <p:cNvSpPr>
                <a:spLocks noChangeArrowheads="1"/>
              </p:cNvSpPr>
              <p:nvPr/>
            </p:nvSpPr>
            <p:spPr bwMode="auto">
              <a:xfrm>
                <a:off x="1600201" y="198845"/>
                <a:ext cx="76200" cy="14913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4" name="Rectangle 206"/>
              <p:cNvSpPr>
                <a:spLocks noChangeArrowheads="1"/>
              </p:cNvSpPr>
              <p:nvPr/>
            </p:nvSpPr>
            <p:spPr bwMode="auto">
              <a:xfrm>
                <a:off x="1600201" y="745669"/>
                <a:ext cx="152400" cy="2485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5" name="Oval 207"/>
              <p:cNvSpPr>
                <a:spLocks noChangeArrowheads="1"/>
              </p:cNvSpPr>
              <p:nvPr/>
            </p:nvSpPr>
            <p:spPr bwMode="auto">
              <a:xfrm>
                <a:off x="1600201" y="695958"/>
                <a:ext cx="152400" cy="1491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6" name="Line 208"/>
              <p:cNvSpPr>
                <a:spLocks noChangeShapeType="1"/>
              </p:cNvSpPr>
              <p:nvPr/>
            </p:nvSpPr>
            <p:spPr bwMode="auto">
              <a:xfrm>
                <a:off x="1676401" y="646247"/>
                <a:ext cx="0" cy="994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7" name="Line 209"/>
              <p:cNvSpPr>
                <a:spLocks noChangeShapeType="1"/>
              </p:cNvSpPr>
              <p:nvPr/>
            </p:nvSpPr>
            <p:spPr bwMode="auto">
              <a:xfrm flipH="1" flipV="1">
                <a:off x="1714501" y="795381"/>
                <a:ext cx="1905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8" name="Line 210"/>
              <p:cNvSpPr>
                <a:spLocks noChangeShapeType="1"/>
              </p:cNvSpPr>
              <p:nvPr/>
            </p:nvSpPr>
            <p:spPr bwMode="auto">
              <a:xfrm flipH="1" flipV="1">
                <a:off x="1434652" y="679856"/>
                <a:ext cx="165549" cy="11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087" name="Group 211"/>
              <p:cNvGrpSpPr>
                <a:grpSpLocks/>
              </p:cNvGrpSpPr>
              <p:nvPr/>
            </p:nvGrpSpPr>
            <p:grpSpPr bwMode="auto">
              <a:xfrm>
                <a:off x="1371600" y="596504"/>
                <a:ext cx="76200" cy="99422"/>
                <a:chOff x="4896" y="2976"/>
                <a:chExt cx="96" cy="96"/>
              </a:xfrm>
            </p:grpSpPr>
            <p:grpSp>
              <p:nvGrpSpPr>
                <p:cNvPr id="82088" name="Group 212"/>
                <p:cNvGrpSpPr>
                  <a:grpSpLocks/>
                </p:cNvGrpSpPr>
                <p:nvPr/>
              </p:nvGrpSpPr>
              <p:grpSpPr bwMode="auto">
                <a:xfrm rot="7248086">
                  <a:off x="4896" y="2976"/>
                  <a:ext cx="96" cy="96"/>
                  <a:chOff x="1680" y="3792"/>
                  <a:chExt cx="192" cy="192"/>
                </a:xfrm>
              </p:grpSpPr>
              <p:sp>
                <p:nvSpPr>
                  <p:cNvPr id="82126" name="Arc 213"/>
                  <p:cNvSpPr>
                    <a:spLocks/>
                  </p:cNvSpPr>
                  <p:nvPr/>
                </p:nvSpPr>
                <p:spPr bwMode="auto">
                  <a:xfrm>
                    <a:off x="1776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7" name="Arc 214"/>
                  <p:cNvSpPr>
                    <a:spLocks/>
                  </p:cNvSpPr>
                  <p:nvPr/>
                </p:nvSpPr>
                <p:spPr bwMode="auto">
                  <a:xfrm flipH="1">
                    <a:off x="1680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125" name="Oval 215"/>
                <p:cNvSpPr>
                  <a:spLocks noChangeArrowheads="1"/>
                </p:cNvSpPr>
                <p:nvPr/>
              </p:nvSpPr>
              <p:spPr bwMode="auto">
                <a:xfrm>
                  <a:off x="494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120" name="Line 216"/>
              <p:cNvSpPr>
                <a:spLocks noChangeShapeType="1"/>
              </p:cNvSpPr>
              <p:nvPr/>
            </p:nvSpPr>
            <p:spPr bwMode="auto">
              <a:xfrm flipH="1">
                <a:off x="1600200" y="994226"/>
                <a:ext cx="762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1" name="Line 217"/>
              <p:cNvSpPr>
                <a:spLocks noChangeShapeType="1"/>
              </p:cNvSpPr>
              <p:nvPr/>
            </p:nvSpPr>
            <p:spPr bwMode="auto">
              <a:xfrm>
                <a:off x="1676400" y="994226"/>
                <a:ext cx="1524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2" name="Line 218"/>
              <p:cNvSpPr>
                <a:spLocks noChangeShapeType="1"/>
              </p:cNvSpPr>
              <p:nvPr/>
            </p:nvSpPr>
            <p:spPr bwMode="auto">
              <a:xfrm flipV="1">
                <a:off x="1828799" y="1093648"/>
                <a:ext cx="762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3" name="Line 219"/>
              <p:cNvSpPr>
                <a:spLocks noChangeShapeType="1"/>
              </p:cNvSpPr>
              <p:nvPr/>
            </p:nvSpPr>
            <p:spPr bwMode="auto">
              <a:xfrm>
                <a:off x="1600200" y="91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08" name="Line 219"/>
            <p:cNvSpPr>
              <a:spLocks noChangeShapeType="1"/>
            </p:cNvSpPr>
            <p:nvPr/>
          </p:nvSpPr>
          <p:spPr bwMode="auto">
            <a:xfrm>
              <a:off x="2872273" y="1984826"/>
              <a:ext cx="238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89" name="Group 286"/>
          <p:cNvGrpSpPr>
            <a:grpSpLocks/>
          </p:cNvGrpSpPr>
          <p:nvPr/>
        </p:nvGrpSpPr>
        <p:grpSpPr bwMode="auto">
          <a:xfrm>
            <a:off x="1905000" y="4440238"/>
            <a:ext cx="152400" cy="304800"/>
            <a:chOff x="7981950" y="1733550"/>
            <a:chExt cx="152400" cy="304800"/>
          </a:xfrm>
        </p:grpSpPr>
        <p:sp>
          <p:nvSpPr>
            <p:cNvPr id="60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90" name="Group 286"/>
          <p:cNvGrpSpPr>
            <a:grpSpLocks/>
          </p:cNvGrpSpPr>
          <p:nvPr/>
        </p:nvGrpSpPr>
        <p:grpSpPr bwMode="auto">
          <a:xfrm>
            <a:off x="1905000" y="4953000"/>
            <a:ext cx="152400" cy="304800"/>
            <a:chOff x="7981950" y="1733550"/>
            <a:chExt cx="152400" cy="304800"/>
          </a:xfrm>
        </p:grpSpPr>
        <p:sp>
          <p:nvSpPr>
            <p:cNvPr id="59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2091" name="Group 286"/>
          <p:cNvGrpSpPr>
            <a:grpSpLocks/>
          </p:cNvGrpSpPr>
          <p:nvPr/>
        </p:nvGrpSpPr>
        <p:grpSpPr bwMode="auto">
          <a:xfrm>
            <a:off x="1828800" y="5430838"/>
            <a:ext cx="152400" cy="304800"/>
            <a:chOff x="7981950" y="1733550"/>
            <a:chExt cx="152400" cy="304800"/>
          </a:xfrm>
        </p:grpSpPr>
        <p:sp>
          <p:nvSpPr>
            <p:cNvPr id="57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sp>
        <p:nvSpPr>
          <p:cNvPr id="82097" name="TextBox 341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14	Score: 3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94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5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7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8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299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0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1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2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3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4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5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6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06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307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307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294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2945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294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294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9" name="Group 1393"/>
            <p:cNvGrpSpPr>
              <a:grpSpLocks/>
            </p:cNvGrpSpPr>
            <p:nvPr/>
          </p:nvGrpSpPr>
          <p:grpSpPr bwMode="auto">
            <a:xfrm>
              <a:off x="1371600" y="4876800"/>
              <a:ext cx="834573" cy="994226"/>
              <a:chOff x="2514602" y="990600"/>
              <a:chExt cx="834573" cy="994226"/>
            </a:xfrm>
          </p:grpSpPr>
          <p:grpSp>
            <p:nvGrpSpPr>
              <p:cNvPr id="55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3134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35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36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3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38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3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40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41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2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3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5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3151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152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315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14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6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48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133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3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6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2947" name="TextBox 342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15	Score: 3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97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7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8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8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8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8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9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9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9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399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0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1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2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3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4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5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6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7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08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409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409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396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396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397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397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098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099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1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2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3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4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5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6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7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8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09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10" name="Group 1393"/>
            <p:cNvGrpSpPr>
              <a:grpSpLocks/>
            </p:cNvGrpSpPr>
            <p:nvPr/>
          </p:nvGrpSpPr>
          <p:grpSpPr bwMode="auto">
            <a:xfrm>
              <a:off x="1371600" y="4876800"/>
              <a:ext cx="834573" cy="994226"/>
              <a:chOff x="2514602" y="990600"/>
              <a:chExt cx="834573" cy="994226"/>
            </a:xfrm>
          </p:grpSpPr>
          <p:grpSp>
            <p:nvGrpSpPr>
              <p:cNvPr id="8411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4154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55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56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5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58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5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60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161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2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3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411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411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4171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172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17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416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6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68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153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411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115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3971" name="TextBox 338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16	Score: 4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499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99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499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0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2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3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4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5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6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7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8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09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510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512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512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99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993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99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4996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27" name="Group 1393"/>
            <p:cNvGrpSpPr>
              <a:grpSpLocks/>
            </p:cNvGrpSpPr>
            <p:nvPr/>
          </p:nvGrpSpPr>
          <p:grpSpPr bwMode="auto">
            <a:xfrm>
              <a:off x="1371600" y="4343400"/>
              <a:ext cx="834573" cy="994226"/>
              <a:chOff x="2514602" y="990600"/>
              <a:chExt cx="834573" cy="994226"/>
            </a:xfrm>
          </p:grpSpPr>
          <p:grpSp>
            <p:nvGrpSpPr>
              <p:cNvPr id="85128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517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7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8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129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5130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519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19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19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518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9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17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131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5132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4995" name="TextBox 338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17	Score: 4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02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2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3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3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4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5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6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7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8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09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0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1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2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3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3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3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613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614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614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46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47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48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49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5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6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6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6162" name="Group 1393"/>
            <p:cNvGrpSpPr>
              <a:grpSpLocks/>
            </p:cNvGrpSpPr>
            <p:nvPr/>
          </p:nvGrpSpPr>
          <p:grpSpPr bwMode="auto">
            <a:xfrm>
              <a:off x="1371600" y="4343400"/>
              <a:ext cx="834573" cy="994226"/>
              <a:chOff x="2514602" y="990600"/>
              <a:chExt cx="834573" cy="994226"/>
            </a:xfrm>
          </p:grpSpPr>
          <p:grpSp>
            <p:nvGrpSpPr>
              <p:cNvPr id="8616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619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9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20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0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16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616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621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1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21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20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1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1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1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19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16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6019" name="TextBox 334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18	Score: 5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704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4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4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4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4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5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6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6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7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8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09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0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1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2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3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4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715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5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5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716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716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04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04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04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044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7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8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8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7182" name="Group 1393"/>
            <p:cNvGrpSpPr>
              <a:grpSpLocks/>
            </p:cNvGrpSpPr>
            <p:nvPr/>
          </p:nvGrpSpPr>
          <p:grpSpPr bwMode="auto">
            <a:xfrm>
              <a:off x="1371600" y="3810000"/>
              <a:ext cx="834573" cy="994226"/>
              <a:chOff x="2514602" y="990600"/>
              <a:chExt cx="834573" cy="994226"/>
            </a:xfrm>
          </p:grpSpPr>
          <p:grpSp>
            <p:nvGrpSpPr>
              <p:cNvPr id="8718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722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2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22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718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8718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723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24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723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23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3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22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18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87043" name="TextBox 334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19	Score: 5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06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7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09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0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1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2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3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4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5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6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7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8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8818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8819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8819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806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8065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806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806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9" name="Group 1393"/>
            <p:cNvGrpSpPr>
              <a:grpSpLocks/>
            </p:cNvGrpSpPr>
            <p:nvPr/>
          </p:nvGrpSpPr>
          <p:grpSpPr bwMode="auto">
            <a:xfrm>
              <a:off x="1371600" y="3810000"/>
              <a:ext cx="834573" cy="994226"/>
              <a:chOff x="2514602" y="990600"/>
              <a:chExt cx="834573" cy="994226"/>
            </a:xfrm>
          </p:grpSpPr>
          <p:grpSp>
            <p:nvGrpSpPr>
              <p:cNvPr id="55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8824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4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24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5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5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5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8825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26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825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825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5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5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5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24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067" name="TextBox 33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20	Score: 6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Generation 1000</a:t>
            </a:r>
          </a:p>
        </p:txBody>
      </p:sp>
      <p:sp>
        <p:nvSpPr>
          <p:cNvPr id="890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smtClean="0">
                <a:latin typeface="Comic Sans MS" pitchFamily="66" charset="0"/>
              </a:rPr>
              <a:t>Fitness = </a:t>
            </a:r>
            <a:r>
              <a:rPr lang="en-US" sz="2800" smtClean="0">
                <a:latin typeface="Comic Sans MS" pitchFamily="66" charset="0"/>
                <a:sym typeface="Symbol" pitchFamily="18" charset="2"/>
              </a:rPr>
              <a:t>492</a:t>
            </a:r>
            <a:endParaRPr lang="en-US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2400" b="1" dirty="0" smtClean="0"/>
              <a:t>One Example Strategy</a:t>
            </a:r>
          </a:p>
        </p:txBody>
      </p:sp>
      <p:pic>
        <p:nvPicPr>
          <p:cNvPr id="7" name="Picture 4" descr="RobbyWorl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581" y="2539655"/>
            <a:ext cx="3109419" cy="276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44032" y="906923"/>
            <a:ext cx="5935097" cy="3299547"/>
            <a:chOff x="268435" y="1027845"/>
            <a:chExt cx="6528607" cy="3739487"/>
          </a:xfrm>
        </p:grpSpPr>
        <p:sp>
          <p:nvSpPr>
            <p:cNvPr id="9" name="TextBox 8"/>
            <p:cNvSpPr txBox="1"/>
            <p:nvPr/>
          </p:nvSpPr>
          <p:spPr>
            <a:xfrm>
              <a:off x="268435" y="1027846"/>
              <a:ext cx="599307" cy="37394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600" dirty="0">
                <a:latin typeface="Times New Roman"/>
                <a:cs typeface="Times New Roman"/>
              </a:endParaRPr>
            </a:p>
            <a:p>
              <a:endParaRPr lang="en-US" sz="1000" dirty="0">
                <a:latin typeface="Times New Roman"/>
                <a:cs typeface="Times New Roman"/>
              </a:endParaRPr>
            </a:p>
            <a:p>
              <a:r>
                <a:rPr lang="en-US" sz="1600" dirty="0">
                  <a:latin typeface="Times New Roman"/>
                  <a:cs typeface="Times New Roman"/>
                </a:rPr>
                <a:t>1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2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3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4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1600" dirty="0">
                  <a:latin typeface="Times New Roman"/>
                  <a:cs typeface="Times New Roman"/>
                </a:rPr>
                <a:t>.</a:t>
              </a:r>
            </a:p>
            <a:p>
              <a:endParaRPr lang="en-US" sz="1000" dirty="0">
                <a:latin typeface="Times New Roman"/>
                <a:cs typeface="Times New Roman"/>
              </a:endParaRPr>
            </a:p>
            <a:p>
              <a:endParaRPr lang="en-US" sz="400" dirty="0">
                <a:latin typeface="Times New Roman"/>
                <a:cs typeface="Times New Roman"/>
              </a:endParaRPr>
            </a:p>
            <a:p>
              <a:r>
                <a:rPr lang="en-US" sz="1600" dirty="0">
                  <a:latin typeface="Times New Roman"/>
                  <a:cs typeface="Times New Roman"/>
                </a:rPr>
                <a:t>243</a:t>
              </a:r>
              <a:endParaRPr lang="en-US" sz="700" dirty="0">
                <a:latin typeface="Times New Roman"/>
                <a:cs typeface="Times New Roman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661" y="1027845"/>
              <a:ext cx="6113381" cy="373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74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11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1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1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2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4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5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6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7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8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19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0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1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022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024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024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112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113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114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116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42" name="Group 1393"/>
            <p:cNvGrpSpPr>
              <a:grpSpLocks/>
            </p:cNvGrpSpPr>
            <p:nvPr/>
          </p:nvGrpSpPr>
          <p:grpSpPr bwMode="auto">
            <a:xfrm>
              <a:off x="1371600" y="685800"/>
              <a:ext cx="834573" cy="994226"/>
              <a:chOff x="2514602" y="990600"/>
              <a:chExt cx="834573" cy="994226"/>
            </a:xfrm>
          </p:grpSpPr>
          <p:grpSp>
            <p:nvGrpSpPr>
              <p:cNvPr id="9024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032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3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3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3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3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024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024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034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34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34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34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4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4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4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32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24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47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4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49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0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1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025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90115" name="TextBox 354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0		Score: 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14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5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6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7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8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19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0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1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2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3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4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5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5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5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125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126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126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66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67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68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69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0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3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4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5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76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91277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135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5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5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5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6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6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6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36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6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6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1278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1279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137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37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137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36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6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6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7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35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28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1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2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3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4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6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7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89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90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1291" name="Group 242"/>
            <p:cNvGrpSpPr>
              <a:grpSpLocks/>
            </p:cNvGrpSpPr>
            <p:nvPr/>
          </p:nvGrpSpPr>
          <p:grpSpPr bwMode="auto">
            <a:xfrm>
              <a:off x="1828800" y="1831975"/>
              <a:ext cx="152400" cy="304800"/>
              <a:chOff x="7981950" y="1733550"/>
              <a:chExt cx="152400" cy="304800"/>
            </a:xfrm>
          </p:grpSpPr>
          <p:sp>
            <p:nvSpPr>
              <p:cNvPr id="6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91139" name="TextBox 330"/>
          <p:cNvSpPr txBox="1">
            <a:spLocks noChangeArrowheads="1"/>
          </p:cNvSpPr>
          <p:nvPr/>
        </p:nvSpPr>
        <p:spPr bwMode="auto">
          <a:xfrm>
            <a:off x="0" y="0"/>
            <a:ext cx="491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		Score: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16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6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6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6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6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7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8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8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19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0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1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2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3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4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5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6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227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228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228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160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161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162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16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0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3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4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5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296" name="Group 1393"/>
            <p:cNvGrpSpPr>
              <a:grpSpLocks/>
            </p:cNvGrpSpPr>
            <p:nvPr/>
          </p:nvGrpSpPr>
          <p:grpSpPr bwMode="auto">
            <a:xfrm>
              <a:off x="137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92297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237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7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7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7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298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2299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239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39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239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38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8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7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0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1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2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3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4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6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7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09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2310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92163" name="TextBox 35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2		Score: 1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4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18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19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1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2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3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4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5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6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7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8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29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30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330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331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331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3184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3185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318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3188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5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7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8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9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0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1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2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53" name="Group 1393"/>
            <p:cNvGrpSpPr>
              <a:grpSpLocks/>
            </p:cNvGrpSpPr>
            <p:nvPr/>
          </p:nvGrpSpPr>
          <p:grpSpPr bwMode="auto">
            <a:xfrm>
              <a:off x="1447800" y="1676400"/>
              <a:ext cx="834573" cy="994226"/>
              <a:chOff x="2514602" y="990600"/>
              <a:chExt cx="834573" cy="994226"/>
            </a:xfrm>
          </p:grpSpPr>
          <p:grpSp>
            <p:nvGrpSpPr>
              <p:cNvPr id="93314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337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7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7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7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7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315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3316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338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8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338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38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8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36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317" name="Group 282"/>
            <p:cNvGrpSpPr>
              <a:grpSpLocks/>
            </p:cNvGrpSpPr>
            <p:nvPr/>
          </p:nvGrpSpPr>
          <p:grpSpPr bwMode="auto">
            <a:xfrm>
              <a:off x="1828800" y="2344737"/>
              <a:ext cx="152400" cy="304800"/>
              <a:chOff x="7981950" y="1733550"/>
              <a:chExt cx="152400" cy="304800"/>
            </a:xfrm>
          </p:grpSpPr>
          <p:sp>
            <p:nvSpPr>
              <p:cNvPr id="66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93187" name="TextBox 35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3		Score: 1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/>
          <p:cNvSpPr/>
          <p:nvPr/>
        </p:nvSpPr>
        <p:spPr bwMode="auto">
          <a:xfrm>
            <a:off x="1066800" y="533400"/>
            <a:ext cx="6858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094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484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875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265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656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40465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4369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8273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2177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608138" y="58801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21" name="Line 113"/>
          <p:cNvSpPr>
            <a:spLocks noChangeShapeType="1"/>
          </p:cNvSpPr>
          <p:nvPr/>
        </p:nvSpPr>
        <p:spPr bwMode="auto">
          <a:xfrm>
            <a:off x="1608138" y="639762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Line 114"/>
          <p:cNvSpPr>
            <a:spLocks noChangeShapeType="1"/>
          </p:cNvSpPr>
          <p:nvPr/>
        </p:nvSpPr>
        <p:spPr bwMode="auto">
          <a:xfrm>
            <a:off x="1608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Line 115"/>
          <p:cNvSpPr>
            <a:spLocks noChangeShapeType="1"/>
          </p:cNvSpPr>
          <p:nvPr/>
        </p:nvSpPr>
        <p:spPr bwMode="auto">
          <a:xfrm>
            <a:off x="2217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Line 116"/>
          <p:cNvSpPr>
            <a:spLocks noChangeShapeType="1"/>
          </p:cNvSpPr>
          <p:nvPr/>
        </p:nvSpPr>
        <p:spPr bwMode="auto">
          <a:xfrm>
            <a:off x="2827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Line 117"/>
          <p:cNvSpPr>
            <a:spLocks noChangeShapeType="1"/>
          </p:cNvSpPr>
          <p:nvPr/>
        </p:nvSpPr>
        <p:spPr bwMode="auto">
          <a:xfrm>
            <a:off x="3436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6" name="Line 118"/>
          <p:cNvSpPr>
            <a:spLocks noChangeShapeType="1"/>
          </p:cNvSpPr>
          <p:nvPr/>
        </p:nvSpPr>
        <p:spPr bwMode="auto">
          <a:xfrm>
            <a:off x="4046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7" name="Line 119"/>
          <p:cNvSpPr>
            <a:spLocks noChangeShapeType="1"/>
          </p:cNvSpPr>
          <p:nvPr/>
        </p:nvSpPr>
        <p:spPr bwMode="auto">
          <a:xfrm>
            <a:off x="46561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8" name="Line 120"/>
          <p:cNvSpPr>
            <a:spLocks noChangeShapeType="1"/>
          </p:cNvSpPr>
          <p:nvPr/>
        </p:nvSpPr>
        <p:spPr bwMode="auto">
          <a:xfrm>
            <a:off x="52657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9" name="Line 121"/>
          <p:cNvSpPr>
            <a:spLocks noChangeShapeType="1"/>
          </p:cNvSpPr>
          <p:nvPr/>
        </p:nvSpPr>
        <p:spPr bwMode="auto">
          <a:xfrm>
            <a:off x="58753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0" name="Line 122"/>
          <p:cNvSpPr>
            <a:spLocks noChangeShapeType="1"/>
          </p:cNvSpPr>
          <p:nvPr/>
        </p:nvSpPr>
        <p:spPr bwMode="auto">
          <a:xfrm>
            <a:off x="64849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1" name="Line 123"/>
          <p:cNvSpPr>
            <a:spLocks noChangeShapeType="1"/>
          </p:cNvSpPr>
          <p:nvPr/>
        </p:nvSpPr>
        <p:spPr bwMode="auto">
          <a:xfrm>
            <a:off x="7094538" y="1222375"/>
            <a:ext cx="0" cy="517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2" name="Line 124"/>
          <p:cNvSpPr>
            <a:spLocks noChangeShapeType="1"/>
          </p:cNvSpPr>
          <p:nvPr/>
        </p:nvSpPr>
        <p:spPr bwMode="auto">
          <a:xfrm>
            <a:off x="7704138" y="1222375"/>
            <a:ext cx="0" cy="51752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33" name="Rectangle 13"/>
          <p:cNvSpPr>
            <a:spLocks noChangeArrowheads="1"/>
          </p:cNvSpPr>
          <p:nvPr/>
        </p:nvSpPr>
        <p:spPr bwMode="auto">
          <a:xfrm>
            <a:off x="7094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4" name="Rectangle 14"/>
          <p:cNvSpPr>
            <a:spLocks noChangeArrowheads="1"/>
          </p:cNvSpPr>
          <p:nvPr/>
        </p:nvSpPr>
        <p:spPr bwMode="auto">
          <a:xfrm>
            <a:off x="6484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5" name="Rectangle 15"/>
          <p:cNvSpPr>
            <a:spLocks noChangeArrowheads="1"/>
          </p:cNvSpPr>
          <p:nvPr/>
        </p:nvSpPr>
        <p:spPr bwMode="auto">
          <a:xfrm>
            <a:off x="5875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6" name="Rectangle 16"/>
          <p:cNvSpPr>
            <a:spLocks noChangeArrowheads="1"/>
          </p:cNvSpPr>
          <p:nvPr/>
        </p:nvSpPr>
        <p:spPr bwMode="auto">
          <a:xfrm>
            <a:off x="5265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7" name="Rectangle 17"/>
          <p:cNvSpPr>
            <a:spLocks noChangeArrowheads="1"/>
          </p:cNvSpPr>
          <p:nvPr/>
        </p:nvSpPr>
        <p:spPr bwMode="auto">
          <a:xfrm>
            <a:off x="4656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8" name="Rectangle 18"/>
          <p:cNvSpPr>
            <a:spLocks noChangeArrowheads="1"/>
          </p:cNvSpPr>
          <p:nvPr/>
        </p:nvSpPr>
        <p:spPr bwMode="auto">
          <a:xfrm>
            <a:off x="40465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39" name="Rectangle 19"/>
          <p:cNvSpPr>
            <a:spLocks noChangeArrowheads="1"/>
          </p:cNvSpPr>
          <p:nvPr/>
        </p:nvSpPr>
        <p:spPr bwMode="auto">
          <a:xfrm>
            <a:off x="34369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0" name="Rectangle 20"/>
          <p:cNvSpPr>
            <a:spLocks noChangeArrowheads="1"/>
          </p:cNvSpPr>
          <p:nvPr/>
        </p:nvSpPr>
        <p:spPr bwMode="auto">
          <a:xfrm>
            <a:off x="28273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1" name="Rectangle 21"/>
          <p:cNvSpPr>
            <a:spLocks noChangeArrowheads="1"/>
          </p:cNvSpPr>
          <p:nvPr/>
        </p:nvSpPr>
        <p:spPr bwMode="auto">
          <a:xfrm>
            <a:off x="22177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2" name="Rectangle 22"/>
          <p:cNvSpPr>
            <a:spLocks noChangeArrowheads="1"/>
          </p:cNvSpPr>
          <p:nvPr/>
        </p:nvSpPr>
        <p:spPr bwMode="auto">
          <a:xfrm>
            <a:off x="1608138" y="53625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3" name="Rectangle 23"/>
          <p:cNvSpPr>
            <a:spLocks noChangeArrowheads="1"/>
          </p:cNvSpPr>
          <p:nvPr/>
        </p:nvSpPr>
        <p:spPr bwMode="auto">
          <a:xfrm>
            <a:off x="7094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4" name="Rectangle 24"/>
          <p:cNvSpPr>
            <a:spLocks noChangeArrowheads="1"/>
          </p:cNvSpPr>
          <p:nvPr/>
        </p:nvSpPr>
        <p:spPr bwMode="auto">
          <a:xfrm>
            <a:off x="6484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5" name="Rectangle 25"/>
          <p:cNvSpPr>
            <a:spLocks noChangeArrowheads="1"/>
          </p:cNvSpPr>
          <p:nvPr/>
        </p:nvSpPr>
        <p:spPr bwMode="auto">
          <a:xfrm>
            <a:off x="5875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6" name="Rectangle 26"/>
          <p:cNvSpPr>
            <a:spLocks noChangeArrowheads="1"/>
          </p:cNvSpPr>
          <p:nvPr/>
        </p:nvSpPr>
        <p:spPr bwMode="auto">
          <a:xfrm>
            <a:off x="5265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7" name="Rectangle 27"/>
          <p:cNvSpPr>
            <a:spLocks noChangeArrowheads="1"/>
          </p:cNvSpPr>
          <p:nvPr/>
        </p:nvSpPr>
        <p:spPr bwMode="auto">
          <a:xfrm>
            <a:off x="4656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8" name="Rectangle 28"/>
          <p:cNvSpPr>
            <a:spLocks noChangeArrowheads="1"/>
          </p:cNvSpPr>
          <p:nvPr/>
        </p:nvSpPr>
        <p:spPr bwMode="auto">
          <a:xfrm>
            <a:off x="40465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49" name="Rectangle 29"/>
          <p:cNvSpPr>
            <a:spLocks noChangeArrowheads="1"/>
          </p:cNvSpPr>
          <p:nvPr/>
        </p:nvSpPr>
        <p:spPr bwMode="auto">
          <a:xfrm>
            <a:off x="34369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0" name="Rectangle 30"/>
          <p:cNvSpPr>
            <a:spLocks noChangeArrowheads="1"/>
          </p:cNvSpPr>
          <p:nvPr/>
        </p:nvSpPr>
        <p:spPr bwMode="auto">
          <a:xfrm>
            <a:off x="28273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1" name="Rectangle 31"/>
          <p:cNvSpPr>
            <a:spLocks noChangeArrowheads="1"/>
          </p:cNvSpPr>
          <p:nvPr/>
        </p:nvSpPr>
        <p:spPr bwMode="auto">
          <a:xfrm>
            <a:off x="22177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2" name="Rectangle 32"/>
          <p:cNvSpPr>
            <a:spLocks noChangeArrowheads="1"/>
          </p:cNvSpPr>
          <p:nvPr/>
        </p:nvSpPr>
        <p:spPr bwMode="auto">
          <a:xfrm>
            <a:off x="1608138" y="48450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3" name="Rectangle 33"/>
          <p:cNvSpPr>
            <a:spLocks noChangeArrowheads="1"/>
          </p:cNvSpPr>
          <p:nvPr/>
        </p:nvSpPr>
        <p:spPr bwMode="auto">
          <a:xfrm>
            <a:off x="7094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4" name="Rectangle 34"/>
          <p:cNvSpPr>
            <a:spLocks noChangeArrowheads="1"/>
          </p:cNvSpPr>
          <p:nvPr/>
        </p:nvSpPr>
        <p:spPr bwMode="auto">
          <a:xfrm>
            <a:off x="6484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5" name="Rectangle 35"/>
          <p:cNvSpPr>
            <a:spLocks noChangeArrowheads="1"/>
          </p:cNvSpPr>
          <p:nvPr/>
        </p:nvSpPr>
        <p:spPr bwMode="auto">
          <a:xfrm>
            <a:off x="5875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6" name="Rectangle 36"/>
          <p:cNvSpPr>
            <a:spLocks noChangeArrowheads="1"/>
          </p:cNvSpPr>
          <p:nvPr/>
        </p:nvSpPr>
        <p:spPr bwMode="auto">
          <a:xfrm>
            <a:off x="5265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7" name="Rectangle 37"/>
          <p:cNvSpPr>
            <a:spLocks noChangeArrowheads="1"/>
          </p:cNvSpPr>
          <p:nvPr/>
        </p:nvSpPr>
        <p:spPr bwMode="auto">
          <a:xfrm>
            <a:off x="4656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8" name="Rectangle 38"/>
          <p:cNvSpPr>
            <a:spLocks noChangeArrowheads="1"/>
          </p:cNvSpPr>
          <p:nvPr/>
        </p:nvSpPr>
        <p:spPr bwMode="auto">
          <a:xfrm>
            <a:off x="40465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59" name="Rectangle 39"/>
          <p:cNvSpPr>
            <a:spLocks noChangeArrowheads="1"/>
          </p:cNvSpPr>
          <p:nvPr/>
        </p:nvSpPr>
        <p:spPr bwMode="auto">
          <a:xfrm>
            <a:off x="34369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0" name="Rectangle 40"/>
          <p:cNvSpPr>
            <a:spLocks noChangeArrowheads="1"/>
          </p:cNvSpPr>
          <p:nvPr/>
        </p:nvSpPr>
        <p:spPr bwMode="auto">
          <a:xfrm>
            <a:off x="28273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1" name="Rectangle 41"/>
          <p:cNvSpPr>
            <a:spLocks noChangeArrowheads="1"/>
          </p:cNvSpPr>
          <p:nvPr/>
        </p:nvSpPr>
        <p:spPr bwMode="auto">
          <a:xfrm>
            <a:off x="22177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2" name="Rectangle 42"/>
          <p:cNvSpPr>
            <a:spLocks noChangeArrowheads="1"/>
          </p:cNvSpPr>
          <p:nvPr/>
        </p:nvSpPr>
        <p:spPr bwMode="auto">
          <a:xfrm>
            <a:off x="1608138" y="43275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3" name="Rectangle 43"/>
          <p:cNvSpPr>
            <a:spLocks noChangeArrowheads="1"/>
          </p:cNvSpPr>
          <p:nvPr/>
        </p:nvSpPr>
        <p:spPr bwMode="auto">
          <a:xfrm>
            <a:off x="7094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4" name="Rectangle 44"/>
          <p:cNvSpPr>
            <a:spLocks noChangeArrowheads="1"/>
          </p:cNvSpPr>
          <p:nvPr/>
        </p:nvSpPr>
        <p:spPr bwMode="auto">
          <a:xfrm>
            <a:off x="6484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5" name="Rectangle 45"/>
          <p:cNvSpPr>
            <a:spLocks noChangeArrowheads="1"/>
          </p:cNvSpPr>
          <p:nvPr/>
        </p:nvSpPr>
        <p:spPr bwMode="auto">
          <a:xfrm>
            <a:off x="5875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6" name="Rectangle 46"/>
          <p:cNvSpPr>
            <a:spLocks noChangeArrowheads="1"/>
          </p:cNvSpPr>
          <p:nvPr/>
        </p:nvSpPr>
        <p:spPr bwMode="auto">
          <a:xfrm>
            <a:off x="5265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7" name="Rectangle 47"/>
          <p:cNvSpPr>
            <a:spLocks noChangeArrowheads="1"/>
          </p:cNvSpPr>
          <p:nvPr/>
        </p:nvSpPr>
        <p:spPr bwMode="auto">
          <a:xfrm>
            <a:off x="4656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8" name="Rectangle 48"/>
          <p:cNvSpPr>
            <a:spLocks noChangeArrowheads="1"/>
          </p:cNvSpPr>
          <p:nvPr/>
        </p:nvSpPr>
        <p:spPr bwMode="auto">
          <a:xfrm>
            <a:off x="40465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69" name="Rectangle 49"/>
          <p:cNvSpPr>
            <a:spLocks noChangeArrowheads="1"/>
          </p:cNvSpPr>
          <p:nvPr/>
        </p:nvSpPr>
        <p:spPr bwMode="auto">
          <a:xfrm>
            <a:off x="34369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0" name="Rectangle 50"/>
          <p:cNvSpPr>
            <a:spLocks noChangeArrowheads="1"/>
          </p:cNvSpPr>
          <p:nvPr/>
        </p:nvSpPr>
        <p:spPr bwMode="auto">
          <a:xfrm>
            <a:off x="28273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1" name="Rectangle 51"/>
          <p:cNvSpPr>
            <a:spLocks noChangeArrowheads="1"/>
          </p:cNvSpPr>
          <p:nvPr/>
        </p:nvSpPr>
        <p:spPr bwMode="auto">
          <a:xfrm>
            <a:off x="22177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2" name="Rectangle 52"/>
          <p:cNvSpPr>
            <a:spLocks noChangeArrowheads="1"/>
          </p:cNvSpPr>
          <p:nvPr/>
        </p:nvSpPr>
        <p:spPr bwMode="auto">
          <a:xfrm>
            <a:off x="1608138" y="38100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3" name="Rectangle 53"/>
          <p:cNvSpPr>
            <a:spLocks noChangeArrowheads="1"/>
          </p:cNvSpPr>
          <p:nvPr/>
        </p:nvSpPr>
        <p:spPr bwMode="auto">
          <a:xfrm>
            <a:off x="7094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4" name="Rectangle 54"/>
          <p:cNvSpPr>
            <a:spLocks noChangeArrowheads="1"/>
          </p:cNvSpPr>
          <p:nvPr/>
        </p:nvSpPr>
        <p:spPr bwMode="auto">
          <a:xfrm>
            <a:off x="6484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5" name="Rectangle 55"/>
          <p:cNvSpPr>
            <a:spLocks noChangeArrowheads="1"/>
          </p:cNvSpPr>
          <p:nvPr/>
        </p:nvSpPr>
        <p:spPr bwMode="auto">
          <a:xfrm>
            <a:off x="5875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6" name="Rectangle 56"/>
          <p:cNvSpPr>
            <a:spLocks noChangeArrowheads="1"/>
          </p:cNvSpPr>
          <p:nvPr/>
        </p:nvSpPr>
        <p:spPr bwMode="auto">
          <a:xfrm>
            <a:off x="5265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7" name="Rectangle 57"/>
          <p:cNvSpPr>
            <a:spLocks noChangeArrowheads="1"/>
          </p:cNvSpPr>
          <p:nvPr/>
        </p:nvSpPr>
        <p:spPr bwMode="auto">
          <a:xfrm>
            <a:off x="4656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8" name="Rectangle 58"/>
          <p:cNvSpPr>
            <a:spLocks noChangeArrowheads="1"/>
          </p:cNvSpPr>
          <p:nvPr/>
        </p:nvSpPr>
        <p:spPr bwMode="auto">
          <a:xfrm>
            <a:off x="40465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79" name="Rectangle 59"/>
          <p:cNvSpPr>
            <a:spLocks noChangeArrowheads="1"/>
          </p:cNvSpPr>
          <p:nvPr/>
        </p:nvSpPr>
        <p:spPr bwMode="auto">
          <a:xfrm>
            <a:off x="34369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0" name="Rectangle 60"/>
          <p:cNvSpPr>
            <a:spLocks noChangeArrowheads="1"/>
          </p:cNvSpPr>
          <p:nvPr/>
        </p:nvSpPr>
        <p:spPr bwMode="auto">
          <a:xfrm>
            <a:off x="28273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1" name="Rectangle 61"/>
          <p:cNvSpPr>
            <a:spLocks noChangeArrowheads="1"/>
          </p:cNvSpPr>
          <p:nvPr/>
        </p:nvSpPr>
        <p:spPr bwMode="auto">
          <a:xfrm>
            <a:off x="22177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2" name="Rectangle 62"/>
          <p:cNvSpPr>
            <a:spLocks noChangeArrowheads="1"/>
          </p:cNvSpPr>
          <p:nvPr/>
        </p:nvSpPr>
        <p:spPr bwMode="auto">
          <a:xfrm>
            <a:off x="1608138" y="32924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3" name="Rectangle 63"/>
          <p:cNvSpPr>
            <a:spLocks noChangeArrowheads="1"/>
          </p:cNvSpPr>
          <p:nvPr/>
        </p:nvSpPr>
        <p:spPr bwMode="auto">
          <a:xfrm>
            <a:off x="7094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4" name="Rectangle 64"/>
          <p:cNvSpPr>
            <a:spLocks noChangeArrowheads="1"/>
          </p:cNvSpPr>
          <p:nvPr/>
        </p:nvSpPr>
        <p:spPr bwMode="auto">
          <a:xfrm>
            <a:off x="6484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5" name="Rectangle 65"/>
          <p:cNvSpPr>
            <a:spLocks noChangeArrowheads="1"/>
          </p:cNvSpPr>
          <p:nvPr/>
        </p:nvSpPr>
        <p:spPr bwMode="auto">
          <a:xfrm>
            <a:off x="5875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6" name="Rectangle 66"/>
          <p:cNvSpPr>
            <a:spLocks noChangeArrowheads="1"/>
          </p:cNvSpPr>
          <p:nvPr/>
        </p:nvSpPr>
        <p:spPr bwMode="auto">
          <a:xfrm>
            <a:off x="5265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7" name="Rectangle 67"/>
          <p:cNvSpPr>
            <a:spLocks noChangeArrowheads="1"/>
          </p:cNvSpPr>
          <p:nvPr/>
        </p:nvSpPr>
        <p:spPr bwMode="auto">
          <a:xfrm>
            <a:off x="4656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8" name="Rectangle 68"/>
          <p:cNvSpPr>
            <a:spLocks noChangeArrowheads="1"/>
          </p:cNvSpPr>
          <p:nvPr/>
        </p:nvSpPr>
        <p:spPr bwMode="auto">
          <a:xfrm>
            <a:off x="40465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89" name="Rectangle 69"/>
          <p:cNvSpPr>
            <a:spLocks noChangeArrowheads="1"/>
          </p:cNvSpPr>
          <p:nvPr/>
        </p:nvSpPr>
        <p:spPr bwMode="auto">
          <a:xfrm>
            <a:off x="34369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0" name="Rectangle 70"/>
          <p:cNvSpPr>
            <a:spLocks noChangeArrowheads="1"/>
          </p:cNvSpPr>
          <p:nvPr/>
        </p:nvSpPr>
        <p:spPr bwMode="auto">
          <a:xfrm>
            <a:off x="28273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1" name="Rectangle 71"/>
          <p:cNvSpPr>
            <a:spLocks noChangeArrowheads="1"/>
          </p:cNvSpPr>
          <p:nvPr/>
        </p:nvSpPr>
        <p:spPr bwMode="auto">
          <a:xfrm>
            <a:off x="22177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2" name="Rectangle 72"/>
          <p:cNvSpPr>
            <a:spLocks noChangeArrowheads="1"/>
          </p:cNvSpPr>
          <p:nvPr/>
        </p:nvSpPr>
        <p:spPr bwMode="auto">
          <a:xfrm>
            <a:off x="1608138" y="277495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3" name="Rectangle 73"/>
          <p:cNvSpPr>
            <a:spLocks noChangeArrowheads="1"/>
          </p:cNvSpPr>
          <p:nvPr/>
        </p:nvSpPr>
        <p:spPr bwMode="auto">
          <a:xfrm>
            <a:off x="7094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4" name="Rectangle 74"/>
          <p:cNvSpPr>
            <a:spLocks noChangeArrowheads="1"/>
          </p:cNvSpPr>
          <p:nvPr/>
        </p:nvSpPr>
        <p:spPr bwMode="auto">
          <a:xfrm>
            <a:off x="6484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5" name="Rectangle 75"/>
          <p:cNvSpPr>
            <a:spLocks noChangeArrowheads="1"/>
          </p:cNvSpPr>
          <p:nvPr/>
        </p:nvSpPr>
        <p:spPr bwMode="auto">
          <a:xfrm>
            <a:off x="5875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6" name="Rectangle 76"/>
          <p:cNvSpPr>
            <a:spLocks noChangeArrowheads="1"/>
          </p:cNvSpPr>
          <p:nvPr/>
        </p:nvSpPr>
        <p:spPr bwMode="auto">
          <a:xfrm>
            <a:off x="5265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7" name="Rectangle 77"/>
          <p:cNvSpPr>
            <a:spLocks noChangeArrowheads="1"/>
          </p:cNvSpPr>
          <p:nvPr/>
        </p:nvSpPr>
        <p:spPr bwMode="auto">
          <a:xfrm>
            <a:off x="4656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8" name="Rectangle 78"/>
          <p:cNvSpPr>
            <a:spLocks noChangeArrowheads="1"/>
          </p:cNvSpPr>
          <p:nvPr/>
        </p:nvSpPr>
        <p:spPr bwMode="auto">
          <a:xfrm>
            <a:off x="40465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299" name="Rectangle 79"/>
          <p:cNvSpPr>
            <a:spLocks noChangeArrowheads="1"/>
          </p:cNvSpPr>
          <p:nvPr/>
        </p:nvSpPr>
        <p:spPr bwMode="auto">
          <a:xfrm>
            <a:off x="34369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0" name="Rectangle 80"/>
          <p:cNvSpPr>
            <a:spLocks noChangeArrowheads="1"/>
          </p:cNvSpPr>
          <p:nvPr/>
        </p:nvSpPr>
        <p:spPr bwMode="auto">
          <a:xfrm>
            <a:off x="28273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1" name="Rectangle 81"/>
          <p:cNvSpPr>
            <a:spLocks noChangeArrowheads="1"/>
          </p:cNvSpPr>
          <p:nvPr/>
        </p:nvSpPr>
        <p:spPr bwMode="auto">
          <a:xfrm>
            <a:off x="22177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2" name="Rectangle 82"/>
          <p:cNvSpPr>
            <a:spLocks noChangeArrowheads="1"/>
          </p:cNvSpPr>
          <p:nvPr/>
        </p:nvSpPr>
        <p:spPr bwMode="auto">
          <a:xfrm>
            <a:off x="1608138" y="225742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3" name="Rectangle 83"/>
          <p:cNvSpPr>
            <a:spLocks noChangeArrowheads="1"/>
          </p:cNvSpPr>
          <p:nvPr/>
        </p:nvSpPr>
        <p:spPr bwMode="auto">
          <a:xfrm>
            <a:off x="7094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4" name="Rectangle 84"/>
          <p:cNvSpPr>
            <a:spLocks noChangeArrowheads="1"/>
          </p:cNvSpPr>
          <p:nvPr/>
        </p:nvSpPr>
        <p:spPr bwMode="auto">
          <a:xfrm>
            <a:off x="6484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5" name="Rectangle 85"/>
          <p:cNvSpPr>
            <a:spLocks noChangeArrowheads="1"/>
          </p:cNvSpPr>
          <p:nvPr/>
        </p:nvSpPr>
        <p:spPr bwMode="auto">
          <a:xfrm>
            <a:off x="5875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6" name="Rectangle 86"/>
          <p:cNvSpPr>
            <a:spLocks noChangeArrowheads="1"/>
          </p:cNvSpPr>
          <p:nvPr/>
        </p:nvSpPr>
        <p:spPr bwMode="auto">
          <a:xfrm>
            <a:off x="5265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7" name="Rectangle 87"/>
          <p:cNvSpPr>
            <a:spLocks noChangeArrowheads="1"/>
          </p:cNvSpPr>
          <p:nvPr/>
        </p:nvSpPr>
        <p:spPr bwMode="auto">
          <a:xfrm>
            <a:off x="4656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8" name="Rectangle 88"/>
          <p:cNvSpPr>
            <a:spLocks noChangeArrowheads="1"/>
          </p:cNvSpPr>
          <p:nvPr/>
        </p:nvSpPr>
        <p:spPr bwMode="auto">
          <a:xfrm>
            <a:off x="40465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09" name="Rectangle 89"/>
          <p:cNvSpPr>
            <a:spLocks noChangeArrowheads="1"/>
          </p:cNvSpPr>
          <p:nvPr/>
        </p:nvSpPr>
        <p:spPr bwMode="auto">
          <a:xfrm>
            <a:off x="34369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0" name="Rectangle 90"/>
          <p:cNvSpPr>
            <a:spLocks noChangeArrowheads="1"/>
          </p:cNvSpPr>
          <p:nvPr/>
        </p:nvSpPr>
        <p:spPr bwMode="auto">
          <a:xfrm>
            <a:off x="28273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1" name="Rectangle 91"/>
          <p:cNvSpPr>
            <a:spLocks noChangeArrowheads="1"/>
          </p:cNvSpPr>
          <p:nvPr/>
        </p:nvSpPr>
        <p:spPr bwMode="auto">
          <a:xfrm>
            <a:off x="22177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2" name="Rectangle 92"/>
          <p:cNvSpPr>
            <a:spLocks noChangeArrowheads="1"/>
          </p:cNvSpPr>
          <p:nvPr/>
        </p:nvSpPr>
        <p:spPr bwMode="auto">
          <a:xfrm>
            <a:off x="1608138" y="17399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3" name="Rectangle 93"/>
          <p:cNvSpPr>
            <a:spLocks noChangeArrowheads="1"/>
          </p:cNvSpPr>
          <p:nvPr/>
        </p:nvSpPr>
        <p:spPr bwMode="auto">
          <a:xfrm>
            <a:off x="7094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4" name="Rectangle 94"/>
          <p:cNvSpPr>
            <a:spLocks noChangeArrowheads="1"/>
          </p:cNvSpPr>
          <p:nvPr/>
        </p:nvSpPr>
        <p:spPr bwMode="auto">
          <a:xfrm>
            <a:off x="6484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5" name="Rectangle 95"/>
          <p:cNvSpPr>
            <a:spLocks noChangeArrowheads="1"/>
          </p:cNvSpPr>
          <p:nvPr/>
        </p:nvSpPr>
        <p:spPr bwMode="auto">
          <a:xfrm>
            <a:off x="5875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6" name="Rectangle 96"/>
          <p:cNvSpPr>
            <a:spLocks noChangeArrowheads="1"/>
          </p:cNvSpPr>
          <p:nvPr/>
        </p:nvSpPr>
        <p:spPr bwMode="auto">
          <a:xfrm>
            <a:off x="5265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7" name="Rectangle 97"/>
          <p:cNvSpPr>
            <a:spLocks noChangeArrowheads="1"/>
          </p:cNvSpPr>
          <p:nvPr/>
        </p:nvSpPr>
        <p:spPr bwMode="auto">
          <a:xfrm>
            <a:off x="4656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8" name="Rectangle 98"/>
          <p:cNvSpPr>
            <a:spLocks noChangeArrowheads="1"/>
          </p:cNvSpPr>
          <p:nvPr/>
        </p:nvSpPr>
        <p:spPr bwMode="auto">
          <a:xfrm>
            <a:off x="40465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19" name="Rectangle 99"/>
          <p:cNvSpPr>
            <a:spLocks noChangeArrowheads="1"/>
          </p:cNvSpPr>
          <p:nvPr/>
        </p:nvSpPr>
        <p:spPr bwMode="auto">
          <a:xfrm>
            <a:off x="34369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20" name="Rectangle 100"/>
          <p:cNvSpPr>
            <a:spLocks noChangeArrowheads="1"/>
          </p:cNvSpPr>
          <p:nvPr/>
        </p:nvSpPr>
        <p:spPr bwMode="auto">
          <a:xfrm>
            <a:off x="28273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21" name="Rectangle 101"/>
          <p:cNvSpPr>
            <a:spLocks noChangeArrowheads="1"/>
          </p:cNvSpPr>
          <p:nvPr/>
        </p:nvSpPr>
        <p:spPr bwMode="auto">
          <a:xfrm>
            <a:off x="22177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22" name="Rectangle 102"/>
          <p:cNvSpPr>
            <a:spLocks noChangeArrowheads="1"/>
          </p:cNvSpPr>
          <p:nvPr/>
        </p:nvSpPr>
        <p:spPr bwMode="auto">
          <a:xfrm>
            <a:off x="1608138" y="1222375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800">
              <a:latin typeface="Myriad Pro" pitchFamily="34" charset="0"/>
            </a:endParaRPr>
          </a:p>
        </p:txBody>
      </p:sp>
      <p:sp>
        <p:nvSpPr>
          <p:cNvPr id="94323" name="Line 103"/>
          <p:cNvSpPr>
            <a:spLocks noChangeShapeType="1"/>
          </p:cNvSpPr>
          <p:nvPr/>
        </p:nvSpPr>
        <p:spPr bwMode="auto">
          <a:xfrm>
            <a:off x="1608138" y="1222375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4" name="Line 104"/>
          <p:cNvSpPr>
            <a:spLocks noChangeShapeType="1"/>
          </p:cNvSpPr>
          <p:nvPr/>
        </p:nvSpPr>
        <p:spPr bwMode="auto">
          <a:xfrm>
            <a:off x="1608138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5" name="Line 105"/>
          <p:cNvSpPr>
            <a:spLocks noChangeShapeType="1"/>
          </p:cNvSpPr>
          <p:nvPr/>
        </p:nvSpPr>
        <p:spPr bwMode="auto">
          <a:xfrm>
            <a:off x="1608138" y="22574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6" name="Line 106"/>
          <p:cNvSpPr>
            <a:spLocks noChangeShapeType="1"/>
          </p:cNvSpPr>
          <p:nvPr/>
        </p:nvSpPr>
        <p:spPr bwMode="auto">
          <a:xfrm>
            <a:off x="1608138" y="27749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7" name="Line 107"/>
          <p:cNvSpPr>
            <a:spLocks noChangeShapeType="1"/>
          </p:cNvSpPr>
          <p:nvPr/>
        </p:nvSpPr>
        <p:spPr bwMode="auto">
          <a:xfrm>
            <a:off x="1608138" y="32924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8" name="Line 108"/>
          <p:cNvSpPr>
            <a:spLocks noChangeShapeType="1"/>
          </p:cNvSpPr>
          <p:nvPr/>
        </p:nvSpPr>
        <p:spPr bwMode="auto">
          <a:xfrm>
            <a:off x="1608138" y="38100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29" name="Line 109"/>
          <p:cNvSpPr>
            <a:spLocks noChangeShapeType="1"/>
          </p:cNvSpPr>
          <p:nvPr/>
        </p:nvSpPr>
        <p:spPr bwMode="auto">
          <a:xfrm>
            <a:off x="1608138" y="43275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0" name="Line 110"/>
          <p:cNvSpPr>
            <a:spLocks noChangeShapeType="1"/>
          </p:cNvSpPr>
          <p:nvPr/>
        </p:nvSpPr>
        <p:spPr bwMode="auto">
          <a:xfrm>
            <a:off x="1608138" y="484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1" name="Line 111"/>
          <p:cNvSpPr>
            <a:spLocks noChangeShapeType="1"/>
          </p:cNvSpPr>
          <p:nvPr/>
        </p:nvSpPr>
        <p:spPr bwMode="auto">
          <a:xfrm>
            <a:off x="1608138" y="53625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2" name="Line 112"/>
          <p:cNvSpPr>
            <a:spLocks noChangeShapeType="1"/>
          </p:cNvSpPr>
          <p:nvPr/>
        </p:nvSpPr>
        <p:spPr bwMode="auto">
          <a:xfrm>
            <a:off x="1608138" y="58801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287463" y="1260475"/>
            <a:ext cx="3032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0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1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2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3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4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5</a:t>
            </a:r>
          </a:p>
          <a:p>
            <a:endParaRPr lang="en-US" sz="16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6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7</a:t>
            </a:r>
          </a:p>
          <a:p>
            <a:endParaRPr lang="en-US" sz="18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8</a:t>
            </a:r>
          </a:p>
          <a:p>
            <a:endParaRPr lang="en-US" sz="1400">
              <a:latin typeface="Myriad Pro" pitchFamily="34" charset="0"/>
            </a:endParaRPr>
          </a:p>
          <a:p>
            <a:r>
              <a:rPr lang="en-US" sz="1800">
                <a:latin typeface="Myriad Pro" pitchFamily="34" charset="0"/>
              </a:rPr>
              <a:t>9</a:t>
            </a:r>
          </a:p>
        </p:txBody>
      </p:sp>
      <p:sp>
        <p:nvSpPr>
          <p:cNvPr id="94334" name="Text Box 126"/>
          <p:cNvSpPr txBox="1">
            <a:spLocks noChangeArrowheads="1"/>
          </p:cNvSpPr>
          <p:nvPr/>
        </p:nvSpPr>
        <p:spPr bwMode="auto">
          <a:xfrm>
            <a:off x="1287463" y="1492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Myriad Pro" pitchFamily="34" charset="0"/>
            </a:endParaRPr>
          </a:p>
        </p:txBody>
      </p:sp>
      <p:sp>
        <p:nvSpPr>
          <p:cNvPr id="94335" name="Text Box 127"/>
          <p:cNvSpPr txBox="1">
            <a:spLocks noChangeArrowheads="1"/>
          </p:cNvSpPr>
          <p:nvPr/>
        </p:nvSpPr>
        <p:spPr bwMode="auto">
          <a:xfrm>
            <a:off x="1760538" y="841375"/>
            <a:ext cx="581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Myriad Pro" pitchFamily="34" charset="0"/>
              </a:rPr>
              <a:t>  0        1          2</a:t>
            </a:r>
            <a:r>
              <a:rPr lang="en-US" sz="1600">
                <a:latin typeface="Myriad Pro" pitchFamily="34" charset="0"/>
              </a:rPr>
              <a:t>            </a:t>
            </a:r>
            <a:r>
              <a:rPr lang="en-US" sz="1800">
                <a:latin typeface="Myriad Pro" pitchFamily="34" charset="0"/>
              </a:rPr>
              <a:t>3          4          5          6          7         8           9</a:t>
            </a:r>
            <a:endParaRPr lang="en-US" sz="1600">
              <a:latin typeface="Myriad Pro" pitchFamily="34" charset="0"/>
            </a:endParaRPr>
          </a:p>
        </p:txBody>
      </p:sp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6705600" y="1354138"/>
            <a:ext cx="152400" cy="304800"/>
            <a:chOff x="7981950" y="1733550"/>
            <a:chExt cx="152400" cy="304800"/>
          </a:xfrm>
        </p:grpSpPr>
        <p:sp>
          <p:nvSpPr>
            <p:cNvPr id="70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70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" name="Group 234"/>
          <p:cNvGrpSpPr>
            <a:grpSpLocks/>
          </p:cNvGrpSpPr>
          <p:nvPr/>
        </p:nvGrpSpPr>
        <p:grpSpPr bwMode="auto">
          <a:xfrm>
            <a:off x="6096000" y="1354138"/>
            <a:ext cx="152400" cy="304800"/>
            <a:chOff x="7981950" y="1733550"/>
            <a:chExt cx="152400" cy="304800"/>
          </a:xfrm>
        </p:grpSpPr>
        <p:sp>
          <p:nvSpPr>
            <p:cNvPr id="69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7315200" y="1354138"/>
            <a:ext cx="152400" cy="304800"/>
            <a:chOff x="7981950" y="1733550"/>
            <a:chExt cx="152400" cy="304800"/>
          </a:xfrm>
        </p:grpSpPr>
        <p:sp>
          <p:nvSpPr>
            <p:cNvPr id="69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9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5" name="Group 250"/>
          <p:cNvGrpSpPr>
            <a:grpSpLocks/>
          </p:cNvGrpSpPr>
          <p:nvPr/>
        </p:nvGrpSpPr>
        <p:grpSpPr bwMode="auto">
          <a:xfrm>
            <a:off x="4343400" y="1831975"/>
            <a:ext cx="152400" cy="304800"/>
            <a:chOff x="7981950" y="1733550"/>
            <a:chExt cx="152400" cy="304800"/>
          </a:xfrm>
        </p:grpSpPr>
        <p:sp>
          <p:nvSpPr>
            <p:cNvPr id="68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6" name="Group 254"/>
          <p:cNvGrpSpPr>
            <a:grpSpLocks/>
          </p:cNvGrpSpPr>
          <p:nvPr/>
        </p:nvGrpSpPr>
        <p:grpSpPr bwMode="auto">
          <a:xfrm>
            <a:off x="3048000" y="1831975"/>
            <a:ext cx="152400" cy="304800"/>
            <a:chOff x="7981950" y="1733550"/>
            <a:chExt cx="152400" cy="304800"/>
          </a:xfrm>
        </p:grpSpPr>
        <p:sp>
          <p:nvSpPr>
            <p:cNvPr id="68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7" name="Group 258"/>
          <p:cNvGrpSpPr>
            <a:grpSpLocks/>
          </p:cNvGrpSpPr>
          <p:nvPr/>
        </p:nvGrpSpPr>
        <p:grpSpPr bwMode="auto">
          <a:xfrm>
            <a:off x="4876800" y="1831975"/>
            <a:ext cx="152400" cy="304800"/>
            <a:chOff x="7981950" y="1733550"/>
            <a:chExt cx="152400" cy="304800"/>
          </a:xfrm>
        </p:grpSpPr>
        <p:sp>
          <p:nvSpPr>
            <p:cNvPr id="68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8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8" name="Group 262"/>
          <p:cNvGrpSpPr>
            <a:grpSpLocks/>
          </p:cNvGrpSpPr>
          <p:nvPr/>
        </p:nvGrpSpPr>
        <p:grpSpPr bwMode="auto">
          <a:xfrm>
            <a:off x="5486400" y="2344738"/>
            <a:ext cx="152400" cy="304800"/>
            <a:chOff x="7981950" y="1733550"/>
            <a:chExt cx="152400" cy="304800"/>
          </a:xfrm>
        </p:grpSpPr>
        <p:sp>
          <p:nvSpPr>
            <p:cNvPr id="6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" name="Group 266"/>
          <p:cNvGrpSpPr>
            <a:grpSpLocks/>
          </p:cNvGrpSpPr>
          <p:nvPr/>
        </p:nvGrpSpPr>
        <p:grpSpPr bwMode="auto">
          <a:xfrm>
            <a:off x="6096000" y="2344738"/>
            <a:ext cx="152400" cy="304800"/>
            <a:chOff x="7981950" y="1733550"/>
            <a:chExt cx="152400" cy="304800"/>
          </a:xfrm>
        </p:grpSpPr>
        <p:sp>
          <p:nvSpPr>
            <p:cNvPr id="67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0" name="Group 270"/>
          <p:cNvGrpSpPr>
            <a:grpSpLocks/>
          </p:cNvGrpSpPr>
          <p:nvPr/>
        </p:nvGrpSpPr>
        <p:grpSpPr bwMode="auto">
          <a:xfrm>
            <a:off x="4953000" y="2857500"/>
            <a:ext cx="152400" cy="304800"/>
            <a:chOff x="7981950" y="1733550"/>
            <a:chExt cx="152400" cy="304800"/>
          </a:xfrm>
        </p:grpSpPr>
        <p:sp>
          <p:nvSpPr>
            <p:cNvPr id="67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7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1" name="Group 278"/>
          <p:cNvGrpSpPr>
            <a:grpSpLocks/>
          </p:cNvGrpSpPr>
          <p:nvPr/>
        </p:nvGrpSpPr>
        <p:grpSpPr bwMode="auto">
          <a:xfrm>
            <a:off x="3048000" y="2344738"/>
            <a:ext cx="152400" cy="304800"/>
            <a:chOff x="7981950" y="1733550"/>
            <a:chExt cx="152400" cy="304800"/>
          </a:xfrm>
        </p:grpSpPr>
        <p:sp>
          <p:nvSpPr>
            <p:cNvPr id="6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2" name="Group 286"/>
          <p:cNvGrpSpPr>
            <a:grpSpLocks/>
          </p:cNvGrpSpPr>
          <p:nvPr/>
        </p:nvGrpSpPr>
        <p:grpSpPr bwMode="auto">
          <a:xfrm>
            <a:off x="4267200" y="2857500"/>
            <a:ext cx="152400" cy="304800"/>
            <a:chOff x="7981950" y="1733550"/>
            <a:chExt cx="152400" cy="304800"/>
          </a:xfrm>
        </p:grpSpPr>
        <p:sp>
          <p:nvSpPr>
            <p:cNvPr id="65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6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3" name="Group 290"/>
          <p:cNvGrpSpPr>
            <a:grpSpLocks/>
          </p:cNvGrpSpPr>
          <p:nvPr/>
        </p:nvGrpSpPr>
        <p:grpSpPr bwMode="auto">
          <a:xfrm>
            <a:off x="3657600" y="2344738"/>
            <a:ext cx="152400" cy="304800"/>
            <a:chOff x="7981950" y="1733550"/>
            <a:chExt cx="152400" cy="304800"/>
          </a:xfrm>
        </p:grpSpPr>
        <p:sp>
          <p:nvSpPr>
            <p:cNvPr id="65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4" name="Group 294"/>
          <p:cNvGrpSpPr>
            <a:grpSpLocks/>
          </p:cNvGrpSpPr>
          <p:nvPr/>
        </p:nvGrpSpPr>
        <p:grpSpPr bwMode="auto">
          <a:xfrm>
            <a:off x="5486400" y="2857500"/>
            <a:ext cx="152400" cy="304800"/>
            <a:chOff x="7981950" y="1733550"/>
            <a:chExt cx="152400" cy="304800"/>
          </a:xfrm>
        </p:grpSpPr>
        <p:sp>
          <p:nvSpPr>
            <p:cNvPr id="65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5" name="Group 298"/>
          <p:cNvGrpSpPr>
            <a:grpSpLocks/>
          </p:cNvGrpSpPr>
          <p:nvPr/>
        </p:nvGrpSpPr>
        <p:grpSpPr bwMode="auto">
          <a:xfrm>
            <a:off x="3657600" y="2857500"/>
            <a:ext cx="152400" cy="304800"/>
            <a:chOff x="7981950" y="1733550"/>
            <a:chExt cx="152400" cy="304800"/>
          </a:xfrm>
        </p:grpSpPr>
        <p:sp>
          <p:nvSpPr>
            <p:cNvPr id="65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5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6" name="Group 286"/>
          <p:cNvGrpSpPr>
            <a:grpSpLocks/>
          </p:cNvGrpSpPr>
          <p:nvPr/>
        </p:nvGrpSpPr>
        <p:grpSpPr bwMode="auto">
          <a:xfrm>
            <a:off x="4267200" y="3373438"/>
            <a:ext cx="152400" cy="304800"/>
            <a:chOff x="7981950" y="1733550"/>
            <a:chExt cx="152400" cy="304800"/>
          </a:xfrm>
        </p:grpSpPr>
        <p:sp>
          <p:nvSpPr>
            <p:cNvPr id="63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7" name="Group 286"/>
          <p:cNvGrpSpPr>
            <a:grpSpLocks/>
          </p:cNvGrpSpPr>
          <p:nvPr/>
        </p:nvGrpSpPr>
        <p:grpSpPr bwMode="auto">
          <a:xfrm>
            <a:off x="5486400" y="3373438"/>
            <a:ext cx="152400" cy="304800"/>
            <a:chOff x="7981950" y="1733550"/>
            <a:chExt cx="152400" cy="304800"/>
          </a:xfrm>
        </p:grpSpPr>
        <p:sp>
          <p:nvSpPr>
            <p:cNvPr id="63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4876800" y="3373438"/>
            <a:ext cx="152400" cy="304800"/>
            <a:chOff x="7981950" y="1733550"/>
            <a:chExt cx="152400" cy="304800"/>
          </a:xfrm>
        </p:grpSpPr>
        <p:sp>
          <p:nvSpPr>
            <p:cNvPr id="63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3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19" name="Group 286"/>
          <p:cNvGrpSpPr>
            <a:grpSpLocks/>
          </p:cNvGrpSpPr>
          <p:nvPr/>
        </p:nvGrpSpPr>
        <p:grpSpPr bwMode="auto">
          <a:xfrm>
            <a:off x="3657600" y="3906838"/>
            <a:ext cx="152400" cy="304800"/>
            <a:chOff x="7981950" y="1733550"/>
            <a:chExt cx="152400" cy="304800"/>
          </a:xfrm>
        </p:grpSpPr>
        <p:sp>
          <p:nvSpPr>
            <p:cNvPr id="62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2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0" name="Group 286"/>
          <p:cNvGrpSpPr>
            <a:grpSpLocks/>
          </p:cNvGrpSpPr>
          <p:nvPr/>
        </p:nvGrpSpPr>
        <p:grpSpPr bwMode="auto">
          <a:xfrm>
            <a:off x="4953000" y="3906838"/>
            <a:ext cx="152400" cy="304800"/>
            <a:chOff x="7981950" y="1733550"/>
            <a:chExt cx="152400" cy="304800"/>
          </a:xfrm>
        </p:grpSpPr>
        <p:sp>
          <p:nvSpPr>
            <p:cNvPr id="61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1" name="Group 286"/>
          <p:cNvGrpSpPr>
            <a:grpSpLocks/>
          </p:cNvGrpSpPr>
          <p:nvPr/>
        </p:nvGrpSpPr>
        <p:grpSpPr bwMode="auto">
          <a:xfrm>
            <a:off x="6172200" y="3906838"/>
            <a:ext cx="152400" cy="304800"/>
            <a:chOff x="7981950" y="1733550"/>
            <a:chExt cx="152400" cy="304800"/>
          </a:xfrm>
        </p:grpSpPr>
        <p:sp>
          <p:nvSpPr>
            <p:cNvPr id="61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2" name="Group 286"/>
          <p:cNvGrpSpPr>
            <a:grpSpLocks/>
          </p:cNvGrpSpPr>
          <p:nvPr/>
        </p:nvGrpSpPr>
        <p:grpSpPr bwMode="auto">
          <a:xfrm>
            <a:off x="6705600" y="3906838"/>
            <a:ext cx="152400" cy="304800"/>
            <a:chOff x="7981950" y="1733550"/>
            <a:chExt cx="152400" cy="304800"/>
          </a:xfrm>
        </p:grpSpPr>
        <p:sp>
          <p:nvSpPr>
            <p:cNvPr id="61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3" name="Group 286"/>
          <p:cNvGrpSpPr>
            <a:grpSpLocks/>
          </p:cNvGrpSpPr>
          <p:nvPr/>
        </p:nvGrpSpPr>
        <p:grpSpPr bwMode="auto">
          <a:xfrm>
            <a:off x="1905000" y="4440238"/>
            <a:ext cx="152400" cy="304800"/>
            <a:chOff x="7981950" y="1733550"/>
            <a:chExt cx="152400" cy="304800"/>
          </a:xfrm>
        </p:grpSpPr>
        <p:sp>
          <p:nvSpPr>
            <p:cNvPr id="60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1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4" name="Group 286"/>
          <p:cNvGrpSpPr>
            <a:grpSpLocks/>
          </p:cNvGrpSpPr>
          <p:nvPr/>
        </p:nvGrpSpPr>
        <p:grpSpPr bwMode="auto">
          <a:xfrm>
            <a:off x="3048000" y="4440238"/>
            <a:ext cx="152400" cy="304800"/>
            <a:chOff x="7981950" y="1733550"/>
            <a:chExt cx="152400" cy="304800"/>
          </a:xfrm>
        </p:grpSpPr>
        <p:sp>
          <p:nvSpPr>
            <p:cNvPr id="60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5" name="Group 286"/>
          <p:cNvGrpSpPr>
            <a:grpSpLocks/>
          </p:cNvGrpSpPr>
          <p:nvPr/>
        </p:nvGrpSpPr>
        <p:grpSpPr bwMode="auto">
          <a:xfrm>
            <a:off x="2514600" y="4440238"/>
            <a:ext cx="152400" cy="304800"/>
            <a:chOff x="7981950" y="1733550"/>
            <a:chExt cx="152400" cy="304800"/>
          </a:xfrm>
        </p:grpSpPr>
        <p:sp>
          <p:nvSpPr>
            <p:cNvPr id="60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6" name="Group 286"/>
          <p:cNvGrpSpPr>
            <a:grpSpLocks/>
          </p:cNvGrpSpPr>
          <p:nvPr/>
        </p:nvGrpSpPr>
        <p:grpSpPr bwMode="auto">
          <a:xfrm>
            <a:off x="7391400" y="4440238"/>
            <a:ext cx="152400" cy="304800"/>
            <a:chOff x="7981950" y="1733550"/>
            <a:chExt cx="152400" cy="304800"/>
          </a:xfrm>
        </p:grpSpPr>
        <p:sp>
          <p:nvSpPr>
            <p:cNvPr id="59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0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7" name="Group 286"/>
          <p:cNvGrpSpPr>
            <a:grpSpLocks/>
          </p:cNvGrpSpPr>
          <p:nvPr/>
        </p:nvGrpSpPr>
        <p:grpSpPr bwMode="auto">
          <a:xfrm>
            <a:off x="4876800" y="4440238"/>
            <a:ext cx="152400" cy="304800"/>
            <a:chOff x="7981950" y="1733550"/>
            <a:chExt cx="152400" cy="304800"/>
          </a:xfrm>
        </p:grpSpPr>
        <p:sp>
          <p:nvSpPr>
            <p:cNvPr id="59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8" name="Group 286"/>
          <p:cNvGrpSpPr>
            <a:grpSpLocks/>
          </p:cNvGrpSpPr>
          <p:nvPr/>
        </p:nvGrpSpPr>
        <p:grpSpPr bwMode="auto">
          <a:xfrm>
            <a:off x="5486400" y="4440238"/>
            <a:ext cx="152400" cy="304800"/>
            <a:chOff x="7981950" y="1733550"/>
            <a:chExt cx="152400" cy="304800"/>
          </a:xfrm>
        </p:grpSpPr>
        <p:sp>
          <p:nvSpPr>
            <p:cNvPr id="59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29" name="Group 286"/>
          <p:cNvGrpSpPr>
            <a:grpSpLocks/>
          </p:cNvGrpSpPr>
          <p:nvPr/>
        </p:nvGrpSpPr>
        <p:grpSpPr bwMode="auto">
          <a:xfrm>
            <a:off x="1905000" y="4953000"/>
            <a:ext cx="152400" cy="304800"/>
            <a:chOff x="7981950" y="1733550"/>
            <a:chExt cx="152400" cy="304800"/>
          </a:xfrm>
        </p:grpSpPr>
        <p:sp>
          <p:nvSpPr>
            <p:cNvPr id="59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9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0" name="Group 286"/>
          <p:cNvGrpSpPr>
            <a:grpSpLocks/>
          </p:cNvGrpSpPr>
          <p:nvPr/>
        </p:nvGrpSpPr>
        <p:grpSpPr bwMode="auto">
          <a:xfrm>
            <a:off x="6172200" y="4440238"/>
            <a:ext cx="152400" cy="304800"/>
            <a:chOff x="7981950" y="1733550"/>
            <a:chExt cx="152400" cy="304800"/>
          </a:xfrm>
        </p:grpSpPr>
        <p:sp>
          <p:nvSpPr>
            <p:cNvPr id="58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2438400" y="4953000"/>
            <a:ext cx="152400" cy="304800"/>
            <a:chOff x="7981950" y="1733550"/>
            <a:chExt cx="152400" cy="304800"/>
          </a:xfrm>
        </p:grpSpPr>
        <p:sp>
          <p:nvSpPr>
            <p:cNvPr id="58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208" name="Group 286"/>
          <p:cNvGrpSpPr>
            <a:grpSpLocks/>
          </p:cNvGrpSpPr>
          <p:nvPr/>
        </p:nvGrpSpPr>
        <p:grpSpPr bwMode="auto">
          <a:xfrm>
            <a:off x="7391400" y="4953000"/>
            <a:ext cx="152400" cy="304800"/>
            <a:chOff x="7981950" y="1733550"/>
            <a:chExt cx="152400" cy="304800"/>
          </a:xfrm>
        </p:grpSpPr>
        <p:sp>
          <p:nvSpPr>
            <p:cNvPr id="5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209" name="Group 286"/>
          <p:cNvGrpSpPr>
            <a:grpSpLocks/>
          </p:cNvGrpSpPr>
          <p:nvPr/>
        </p:nvGrpSpPr>
        <p:grpSpPr bwMode="auto">
          <a:xfrm>
            <a:off x="6705600" y="4440238"/>
            <a:ext cx="152400" cy="304800"/>
            <a:chOff x="7981950" y="1733550"/>
            <a:chExt cx="152400" cy="304800"/>
          </a:xfrm>
        </p:grpSpPr>
        <p:sp>
          <p:nvSpPr>
            <p:cNvPr id="578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9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80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210" name="Group 286"/>
          <p:cNvGrpSpPr>
            <a:grpSpLocks/>
          </p:cNvGrpSpPr>
          <p:nvPr/>
        </p:nvGrpSpPr>
        <p:grpSpPr bwMode="auto">
          <a:xfrm>
            <a:off x="1828800" y="5430838"/>
            <a:ext cx="152400" cy="304800"/>
            <a:chOff x="7981950" y="1733550"/>
            <a:chExt cx="152400" cy="304800"/>
          </a:xfrm>
        </p:grpSpPr>
        <p:sp>
          <p:nvSpPr>
            <p:cNvPr id="57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68" name="Group 286"/>
          <p:cNvGrpSpPr>
            <a:grpSpLocks/>
          </p:cNvGrpSpPr>
          <p:nvPr/>
        </p:nvGrpSpPr>
        <p:grpSpPr bwMode="auto">
          <a:xfrm>
            <a:off x="3657600" y="5430838"/>
            <a:ext cx="152400" cy="304800"/>
            <a:chOff x="7981950" y="1733550"/>
            <a:chExt cx="152400" cy="304800"/>
          </a:xfrm>
        </p:grpSpPr>
        <p:sp>
          <p:nvSpPr>
            <p:cNvPr id="57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69" name="Group 286"/>
          <p:cNvGrpSpPr>
            <a:grpSpLocks/>
          </p:cNvGrpSpPr>
          <p:nvPr/>
        </p:nvGrpSpPr>
        <p:grpSpPr bwMode="auto">
          <a:xfrm>
            <a:off x="5486400" y="4953000"/>
            <a:ext cx="152400" cy="304800"/>
            <a:chOff x="7981950" y="1733550"/>
            <a:chExt cx="152400" cy="304800"/>
          </a:xfrm>
        </p:grpSpPr>
        <p:sp>
          <p:nvSpPr>
            <p:cNvPr id="5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0" name="Group 286"/>
          <p:cNvGrpSpPr>
            <a:grpSpLocks/>
          </p:cNvGrpSpPr>
          <p:nvPr/>
        </p:nvGrpSpPr>
        <p:grpSpPr bwMode="auto">
          <a:xfrm>
            <a:off x="6096000" y="4953000"/>
            <a:ext cx="152400" cy="304800"/>
            <a:chOff x="7981950" y="1733550"/>
            <a:chExt cx="152400" cy="304800"/>
          </a:xfrm>
        </p:grpSpPr>
        <p:sp>
          <p:nvSpPr>
            <p:cNvPr id="566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7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8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1" name="Group 286"/>
          <p:cNvGrpSpPr>
            <a:grpSpLocks/>
          </p:cNvGrpSpPr>
          <p:nvPr/>
        </p:nvGrpSpPr>
        <p:grpSpPr bwMode="auto">
          <a:xfrm>
            <a:off x="1828800" y="5964238"/>
            <a:ext cx="152400" cy="304800"/>
            <a:chOff x="7981950" y="1733550"/>
            <a:chExt cx="152400" cy="304800"/>
          </a:xfrm>
        </p:grpSpPr>
        <p:sp>
          <p:nvSpPr>
            <p:cNvPr id="56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2" name="Group 286"/>
          <p:cNvGrpSpPr>
            <a:grpSpLocks/>
          </p:cNvGrpSpPr>
          <p:nvPr/>
        </p:nvGrpSpPr>
        <p:grpSpPr bwMode="auto">
          <a:xfrm>
            <a:off x="2438400" y="5964238"/>
            <a:ext cx="152400" cy="304800"/>
            <a:chOff x="7981950" y="1733550"/>
            <a:chExt cx="152400" cy="304800"/>
          </a:xfrm>
        </p:grpSpPr>
        <p:sp>
          <p:nvSpPr>
            <p:cNvPr id="560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1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62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3" name="Group 286"/>
          <p:cNvGrpSpPr>
            <a:grpSpLocks/>
          </p:cNvGrpSpPr>
          <p:nvPr/>
        </p:nvGrpSpPr>
        <p:grpSpPr bwMode="auto">
          <a:xfrm>
            <a:off x="4267200" y="5430838"/>
            <a:ext cx="152400" cy="304800"/>
            <a:chOff x="7981950" y="1733550"/>
            <a:chExt cx="152400" cy="304800"/>
          </a:xfrm>
        </p:grpSpPr>
        <p:sp>
          <p:nvSpPr>
            <p:cNvPr id="5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4" name="Group 286"/>
          <p:cNvGrpSpPr>
            <a:grpSpLocks/>
          </p:cNvGrpSpPr>
          <p:nvPr/>
        </p:nvGrpSpPr>
        <p:grpSpPr bwMode="auto">
          <a:xfrm>
            <a:off x="4876800" y="4953000"/>
            <a:ext cx="152400" cy="304800"/>
            <a:chOff x="7981950" y="1733550"/>
            <a:chExt cx="152400" cy="304800"/>
          </a:xfrm>
        </p:grpSpPr>
        <p:sp>
          <p:nvSpPr>
            <p:cNvPr id="554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5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56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5" name="Group 304"/>
          <p:cNvGrpSpPr>
            <a:grpSpLocks/>
          </p:cNvGrpSpPr>
          <p:nvPr/>
        </p:nvGrpSpPr>
        <p:grpSpPr bwMode="auto">
          <a:xfrm>
            <a:off x="3048000" y="1295400"/>
            <a:ext cx="152400" cy="304800"/>
            <a:chOff x="7981950" y="1733550"/>
            <a:chExt cx="152400" cy="304800"/>
          </a:xfrm>
        </p:grpSpPr>
        <p:sp>
          <p:nvSpPr>
            <p:cNvPr id="64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64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6" name="Group 230"/>
          <p:cNvGrpSpPr>
            <a:grpSpLocks/>
          </p:cNvGrpSpPr>
          <p:nvPr/>
        </p:nvGrpSpPr>
        <p:grpSpPr bwMode="auto">
          <a:xfrm>
            <a:off x="3657600" y="1831975"/>
            <a:ext cx="152400" cy="304800"/>
            <a:chOff x="7981950" y="1733550"/>
            <a:chExt cx="152400" cy="304800"/>
          </a:xfrm>
        </p:grpSpPr>
        <p:sp>
          <p:nvSpPr>
            <p:cNvPr id="352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3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4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7" name="Group 274"/>
          <p:cNvGrpSpPr>
            <a:grpSpLocks/>
          </p:cNvGrpSpPr>
          <p:nvPr/>
        </p:nvGrpSpPr>
        <p:grpSpPr bwMode="auto">
          <a:xfrm>
            <a:off x="4876800" y="2344738"/>
            <a:ext cx="152400" cy="304800"/>
            <a:chOff x="7981950" y="1733550"/>
            <a:chExt cx="152400" cy="304800"/>
          </a:xfrm>
        </p:grpSpPr>
        <p:sp>
          <p:nvSpPr>
            <p:cNvPr id="35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5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8" name="Group 286"/>
          <p:cNvGrpSpPr>
            <a:grpSpLocks/>
          </p:cNvGrpSpPr>
          <p:nvPr/>
        </p:nvGrpSpPr>
        <p:grpSpPr bwMode="auto">
          <a:xfrm>
            <a:off x="4876800" y="5430838"/>
            <a:ext cx="152400" cy="304800"/>
            <a:chOff x="7981950" y="1733550"/>
            <a:chExt cx="152400" cy="304800"/>
          </a:xfrm>
        </p:grpSpPr>
        <p:sp>
          <p:nvSpPr>
            <p:cNvPr id="36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79" name="Group 286"/>
          <p:cNvGrpSpPr>
            <a:grpSpLocks/>
          </p:cNvGrpSpPr>
          <p:nvPr/>
        </p:nvGrpSpPr>
        <p:grpSpPr bwMode="auto">
          <a:xfrm>
            <a:off x="5486400" y="5430838"/>
            <a:ext cx="152400" cy="304800"/>
            <a:chOff x="7981950" y="1733550"/>
            <a:chExt cx="152400" cy="304800"/>
          </a:xfrm>
        </p:grpSpPr>
        <p:sp>
          <p:nvSpPr>
            <p:cNvPr id="365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6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67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80" name="Group 286"/>
          <p:cNvGrpSpPr>
            <a:grpSpLocks/>
          </p:cNvGrpSpPr>
          <p:nvPr/>
        </p:nvGrpSpPr>
        <p:grpSpPr bwMode="auto">
          <a:xfrm>
            <a:off x="6096000" y="5430838"/>
            <a:ext cx="152400" cy="304800"/>
            <a:chOff x="7981950" y="1733550"/>
            <a:chExt cx="152400" cy="304800"/>
          </a:xfrm>
        </p:grpSpPr>
        <p:sp>
          <p:nvSpPr>
            <p:cNvPr id="369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0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1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81" name="Group 286"/>
          <p:cNvGrpSpPr>
            <a:grpSpLocks/>
          </p:cNvGrpSpPr>
          <p:nvPr/>
        </p:nvGrpSpPr>
        <p:grpSpPr bwMode="auto">
          <a:xfrm>
            <a:off x="6096000" y="5964238"/>
            <a:ext cx="152400" cy="304800"/>
            <a:chOff x="7981950" y="1733550"/>
            <a:chExt cx="152400" cy="304800"/>
          </a:xfrm>
        </p:grpSpPr>
        <p:sp>
          <p:nvSpPr>
            <p:cNvPr id="373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4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5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82" name="Group 286"/>
          <p:cNvGrpSpPr>
            <a:grpSpLocks/>
          </p:cNvGrpSpPr>
          <p:nvPr/>
        </p:nvGrpSpPr>
        <p:grpSpPr bwMode="auto">
          <a:xfrm>
            <a:off x="6781800" y="5964238"/>
            <a:ext cx="152400" cy="304800"/>
            <a:chOff x="7981950" y="1733550"/>
            <a:chExt cx="152400" cy="304800"/>
          </a:xfrm>
        </p:grpSpPr>
        <p:sp>
          <p:nvSpPr>
            <p:cNvPr id="377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8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79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83" name="Group 286"/>
          <p:cNvGrpSpPr>
            <a:grpSpLocks/>
          </p:cNvGrpSpPr>
          <p:nvPr/>
        </p:nvGrpSpPr>
        <p:grpSpPr bwMode="auto">
          <a:xfrm>
            <a:off x="7315200" y="5964238"/>
            <a:ext cx="152400" cy="304800"/>
            <a:chOff x="7981950" y="1733550"/>
            <a:chExt cx="152400" cy="304800"/>
          </a:xfrm>
        </p:grpSpPr>
        <p:sp>
          <p:nvSpPr>
            <p:cNvPr id="381" name="Rectangle 137"/>
            <p:cNvSpPr>
              <a:spLocks noChangeArrowheads="1"/>
            </p:cNvSpPr>
            <p:nvPr/>
          </p:nvSpPr>
          <p:spPr bwMode="auto">
            <a:xfrm>
              <a:off x="7981950" y="1771650"/>
              <a:ext cx="152400" cy="228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2" name="Oval 138"/>
            <p:cNvSpPr>
              <a:spLocks noChangeArrowheads="1"/>
            </p:cNvSpPr>
            <p:nvPr/>
          </p:nvSpPr>
          <p:spPr bwMode="auto">
            <a:xfrm>
              <a:off x="7981950" y="1733550"/>
              <a:ext cx="1524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383" name="Oval 139"/>
            <p:cNvSpPr>
              <a:spLocks noChangeArrowheads="1"/>
            </p:cNvSpPr>
            <p:nvPr/>
          </p:nvSpPr>
          <p:spPr bwMode="auto">
            <a:xfrm>
              <a:off x="7981950" y="1962150"/>
              <a:ext cx="152400" cy="76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Myriad Pro" pitchFamily="34" charset="0"/>
              </a:endParaRPr>
            </a:p>
          </p:txBody>
        </p:sp>
      </p:grpSp>
      <p:grpSp>
        <p:nvGrpSpPr>
          <p:cNvPr id="94384" name="Group 1393"/>
          <p:cNvGrpSpPr>
            <a:grpSpLocks/>
          </p:cNvGrpSpPr>
          <p:nvPr/>
        </p:nvGrpSpPr>
        <p:grpSpPr bwMode="auto">
          <a:xfrm>
            <a:off x="1447800" y="1676400"/>
            <a:ext cx="835025" cy="993775"/>
            <a:chOff x="2514602" y="990600"/>
            <a:chExt cx="834573" cy="994226"/>
          </a:xfrm>
        </p:grpSpPr>
        <p:grpSp>
          <p:nvGrpSpPr>
            <p:cNvPr id="94385" name="Group 203"/>
            <p:cNvGrpSpPr>
              <a:grpSpLocks/>
            </p:cNvGrpSpPr>
            <p:nvPr/>
          </p:nvGrpSpPr>
          <p:grpSpPr bwMode="auto">
            <a:xfrm>
              <a:off x="2514602" y="990600"/>
              <a:ext cx="834573" cy="994226"/>
              <a:chOff x="1371600" y="198845"/>
              <a:chExt cx="533401" cy="994226"/>
            </a:xfrm>
          </p:grpSpPr>
          <p:sp>
            <p:nvSpPr>
              <p:cNvPr id="94389" name="Oval 201"/>
              <p:cNvSpPr>
                <a:spLocks noChangeArrowheads="1"/>
              </p:cNvSpPr>
              <p:nvPr/>
            </p:nvSpPr>
            <p:spPr bwMode="auto">
              <a:xfrm>
                <a:off x="1562101" y="497113"/>
                <a:ext cx="190500" cy="14913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0" name="Oval 202"/>
              <p:cNvSpPr>
                <a:spLocks noChangeArrowheads="1"/>
              </p:cNvSpPr>
              <p:nvPr/>
            </p:nvSpPr>
            <p:spPr bwMode="auto">
              <a:xfrm>
                <a:off x="16764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1" name="Oval 203"/>
              <p:cNvSpPr>
                <a:spLocks noChangeArrowheads="1"/>
              </p:cNvSpPr>
              <p:nvPr/>
            </p:nvSpPr>
            <p:spPr bwMode="auto">
              <a:xfrm>
                <a:off x="1600201" y="546824"/>
                <a:ext cx="38100" cy="497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2" name="Line 204"/>
              <p:cNvSpPr>
                <a:spLocks noChangeShapeType="1"/>
              </p:cNvSpPr>
              <p:nvPr/>
            </p:nvSpPr>
            <p:spPr bwMode="auto">
              <a:xfrm flipV="1">
                <a:off x="1676401" y="248556"/>
                <a:ext cx="0" cy="248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3" name="Oval 205"/>
              <p:cNvSpPr>
                <a:spLocks noChangeArrowheads="1"/>
              </p:cNvSpPr>
              <p:nvPr/>
            </p:nvSpPr>
            <p:spPr bwMode="auto">
              <a:xfrm>
                <a:off x="1600201" y="198845"/>
                <a:ext cx="76200" cy="14913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4" name="Rectangle 206"/>
              <p:cNvSpPr>
                <a:spLocks noChangeArrowheads="1"/>
              </p:cNvSpPr>
              <p:nvPr/>
            </p:nvSpPr>
            <p:spPr bwMode="auto">
              <a:xfrm>
                <a:off x="1600201" y="745669"/>
                <a:ext cx="152400" cy="24855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5" name="Oval 207"/>
              <p:cNvSpPr>
                <a:spLocks noChangeArrowheads="1"/>
              </p:cNvSpPr>
              <p:nvPr/>
            </p:nvSpPr>
            <p:spPr bwMode="auto">
              <a:xfrm>
                <a:off x="1600201" y="695958"/>
                <a:ext cx="152400" cy="14913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6" name="Line 208"/>
              <p:cNvSpPr>
                <a:spLocks noChangeShapeType="1"/>
              </p:cNvSpPr>
              <p:nvPr/>
            </p:nvSpPr>
            <p:spPr bwMode="auto">
              <a:xfrm>
                <a:off x="1676401" y="646247"/>
                <a:ext cx="0" cy="994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7" name="Line 209"/>
              <p:cNvSpPr>
                <a:spLocks noChangeShapeType="1"/>
              </p:cNvSpPr>
              <p:nvPr/>
            </p:nvSpPr>
            <p:spPr bwMode="auto">
              <a:xfrm flipH="1" flipV="1">
                <a:off x="1714501" y="795381"/>
                <a:ext cx="1905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8" name="Line 210"/>
              <p:cNvSpPr>
                <a:spLocks noChangeShapeType="1"/>
              </p:cNvSpPr>
              <p:nvPr/>
            </p:nvSpPr>
            <p:spPr bwMode="auto">
              <a:xfrm flipH="1" flipV="1">
                <a:off x="1434652" y="679856"/>
                <a:ext cx="165549" cy="115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387" name="Group 211"/>
              <p:cNvGrpSpPr>
                <a:grpSpLocks/>
              </p:cNvGrpSpPr>
              <p:nvPr/>
            </p:nvGrpSpPr>
            <p:grpSpPr bwMode="auto">
              <a:xfrm>
                <a:off x="1371600" y="596504"/>
                <a:ext cx="76200" cy="99422"/>
                <a:chOff x="4896" y="2976"/>
                <a:chExt cx="96" cy="96"/>
              </a:xfrm>
            </p:grpSpPr>
            <p:grpSp>
              <p:nvGrpSpPr>
                <p:cNvPr id="94399" name="Group 212"/>
                <p:cNvGrpSpPr>
                  <a:grpSpLocks/>
                </p:cNvGrpSpPr>
                <p:nvPr/>
              </p:nvGrpSpPr>
              <p:grpSpPr bwMode="auto">
                <a:xfrm rot="7248086">
                  <a:off x="4896" y="2976"/>
                  <a:ext cx="96" cy="96"/>
                  <a:chOff x="1680" y="3792"/>
                  <a:chExt cx="192" cy="192"/>
                </a:xfrm>
              </p:grpSpPr>
              <p:sp>
                <p:nvSpPr>
                  <p:cNvPr id="94406" name="Arc 213"/>
                  <p:cNvSpPr>
                    <a:spLocks/>
                  </p:cNvSpPr>
                  <p:nvPr/>
                </p:nvSpPr>
                <p:spPr bwMode="auto">
                  <a:xfrm>
                    <a:off x="1776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407" name="Arc 214"/>
                  <p:cNvSpPr>
                    <a:spLocks/>
                  </p:cNvSpPr>
                  <p:nvPr/>
                </p:nvSpPr>
                <p:spPr bwMode="auto">
                  <a:xfrm flipH="1">
                    <a:off x="1680" y="3792"/>
                    <a:ext cx="96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405" name="Oval 215"/>
                <p:cNvSpPr>
                  <a:spLocks noChangeArrowheads="1"/>
                </p:cNvSpPr>
                <p:nvPr/>
              </p:nvSpPr>
              <p:spPr bwMode="auto">
                <a:xfrm>
                  <a:off x="4944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400" name="Line 216"/>
              <p:cNvSpPr>
                <a:spLocks noChangeShapeType="1"/>
              </p:cNvSpPr>
              <p:nvPr/>
            </p:nvSpPr>
            <p:spPr bwMode="auto">
              <a:xfrm flipH="1">
                <a:off x="1600200" y="994226"/>
                <a:ext cx="762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1" name="Line 217"/>
              <p:cNvSpPr>
                <a:spLocks noChangeShapeType="1"/>
              </p:cNvSpPr>
              <p:nvPr/>
            </p:nvSpPr>
            <p:spPr bwMode="auto">
              <a:xfrm>
                <a:off x="1676400" y="994226"/>
                <a:ext cx="152400" cy="198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2" name="Line 218"/>
              <p:cNvSpPr>
                <a:spLocks noChangeShapeType="1"/>
              </p:cNvSpPr>
              <p:nvPr/>
            </p:nvSpPr>
            <p:spPr bwMode="auto">
              <a:xfrm flipV="1">
                <a:off x="1828799" y="1093648"/>
                <a:ext cx="76200" cy="99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3" name="Line 219"/>
              <p:cNvSpPr>
                <a:spLocks noChangeShapeType="1"/>
              </p:cNvSpPr>
              <p:nvPr/>
            </p:nvSpPr>
            <p:spPr bwMode="auto">
              <a:xfrm>
                <a:off x="1600200" y="9144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388" name="Line 219"/>
            <p:cNvSpPr>
              <a:spLocks noChangeShapeType="1"/>
            </p:cNvSpPr>
            <p:nvPr/>
          </p:nvSpPr>
          <p:spPr bwMode="auto">
            <a:xfrm>
              <a:off x="2872273" y="1984826"/>
              <a:ext cx="238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86" name="TextBox 345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4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23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3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3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4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6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7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8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29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0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1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2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3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534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536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536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232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233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23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236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2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3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4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6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7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69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70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5371" name="Group 1393"/>
            <p:cNvGrpSpPr>
              <a:grpSpLocks/>
            </p:cNvGrpSpPr>
            <p:nvPr/>
          </p:nvGrpSpPr>
          <p:grpSpPr bwMode="auto">
            <a:xfrm>
              <a:off x="1371600" y="2209800"/>
              <a:ext cx="834573" cy="994226"/>
              <a:chOff x="2514602" y="990600"/>
              <a:chExt cx="834573" cy="994226"/>
            </a:xfrm>
          </p:grpSpPr>
          <p:grpSp>
            <p:nvGrpSpPr>
              <p:cNvPr id="9537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5414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15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16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17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18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19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20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21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2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3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537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537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5431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432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430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425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6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28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5413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5235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5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26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6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7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7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8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29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0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1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2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3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4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5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6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7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7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7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637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638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638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16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17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1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19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1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3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5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7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8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29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0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1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2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3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4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5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6436" name="Group 1393"/>
            <p:cNvGrpSpPr>
              <a:grpSpLocks/>
            </p:cNvGrpSpPr>
            <p:nvPr/>
          </p:nvGrpSpPr>
          <p:grpSpPr bwMode="auto">
            <a:xfrm>
              <a:off x="1371600" y="2743200"/>
              <a:ext cx="834573" cy="994226"/>
              <a:chOff x="2514602" y="990600"/>
              <a:chExt cx="834573" cy="994226"/>
            </a:xfrm>
          </p:grpSpPr>
          <p:grpSp>
            <p:nvGrpSpPr>
              <p:cNvPr id="96448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6438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39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40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41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2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43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44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445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6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7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45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645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6455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456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6454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449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0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1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7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259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6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28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8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8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8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8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29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0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0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1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2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3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4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5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6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7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8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739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9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9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740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740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28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28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28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28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1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2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3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5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7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8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19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0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1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2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3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4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5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7426" name="Group 1393"/>
            <p:cNvGrpSpPr>
              <a:grpSpLocks/>
            </p:cNvGrpSpPr>
            <p:nvPr/>
          </p:nvGrpSpPr>
          <p:grpSpPr bwMode="auto">
            <a:xfrm>
              <a:off x="1371600" y="3276600"/>
              <a:ext cx="834573" cy="994226"/>
              <a:chOff x="2514602" y="990600"/>
              <a:chExt cx="834573" cy="994226"/>
            </a:xfrm>
          </p:grpSpPr>
          <p:grpSp>
            <p:nvGrpSpPr>
              <p:cNvPr id="97427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7462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3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4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66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7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8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469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0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1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7428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7429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7479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480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747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47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4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5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76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461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7283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7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30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1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3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4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5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6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7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8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39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0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1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2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842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843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843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30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305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30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30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3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4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4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8442" name="Group 1393"/>
            <p:cNvGrpSpPr>
              <a:grpSpLocks/>
            </p:cNvGrpSpPr>
            <p:nvPr/>
          </p:nvGrpSpPr>
          <p:grpSpPr bwMode="auto">
            <a:xfrm>
              <a:off x="1371600" y="3810000"/>
              <a:ext cx="834573" cy="994226"/>
              <a:chOff x="2514602" y="990600"/>
              <a:chExt cx="834573" cy="994226"/>
            </a:xfrm>
          </p:grpSpPr>
          <p:grpSp>
            <p:nvGrpSpPr>
              <p:cNvPr id="9844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848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9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844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844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850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0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50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50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286"/>
            <p:cNvGrpSpPr>
              <a:grpSpLocks/>
            </p:cNvGrpSpPr>
            <p:nvPr/>
          </p:nvGrpSpPr>
          <p:grpSpPr bwMode="auto">
            <a:xfrm>
              <a:off x="1905000" y="4440237"/>
              <a:ext cx="152400" cy="304800"/>
              <a:chOff x="7981950" y="1733550"/>
              <a:chExt cx="152400" cy="304800"/>
            </a:xfrm>
          </p:grpSpPr>
          <p:sp>
            <p:nvSpPr>
              <p:cNvPr id="60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98307" name="TextBox 34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8		Score: 2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6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33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3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4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4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4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4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5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5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5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5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6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7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8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39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0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1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2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3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9944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9945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9945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58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59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0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3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4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5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6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7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8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69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0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1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2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3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4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5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6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9477" name="Group 1393"/>
            <p:cNvGrpSpPr>
              <a:grpSpLocks/>
            </p:cNvGrpSpPr>
            <p:nvPr/>
          </p:nvGrpSpPr>
          <p:grpSpPr bwMode="auto">
            <a:xfrm>
              <a:off x="1371600" y="3810000"/>
              <a:ext cx="834573" cy="994226"/>
              <a:chOff x="2514602" y="990600"/>
              <a:chExt cx="834573" cy="994226"/>
            </a:xfrm>
          </p:grpSpPr>
          <p:grpSp>
            <p:nvGrpSpPr>
              <p:cNvPr id="99478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99509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0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1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2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13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4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5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16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17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18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9479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99480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99526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527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52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520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1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3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508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9331" name="TextBox 342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9		Score: 3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400" b="1" dirty="0" smtClean="0"/>
              <a:t>Encoding a Strategy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64524" y="1143000"/>
            <a:ext cx="57722" cy="470194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tra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63" y="1707373"/>
            <a:ext cx="1307782" cy="3275486"/>
          </a:xfrm>
          <a:prstGeom prst="rect">
            <a:avLst/>
          </a:prstGeom>
        </p:spPr>
      </p:pic>
      <p:pic>
        <p:nvPicPr>
          <p:cNvPr id="4" name="Picture 3" descr="strat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94" y="1672553"/>
            <a:ext cx="4549530" cy="32969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6168" y="1707373"/>
            <a:ext cx="577495" cy="3252022"/>
          </a:xfrm>
          <a:prstGeom prst="rect">
            <a:avLst/>
          </a:prstGeom>
          <a:solidFill>
            <a:srgbClr val="FFFFFF"/>
          </a:solidFill>
        </p:spPr>
        <p:txBody>
          <a:bodyPr wrap="square" lIns="82058" tIns="41029" rIns="82058" bIns="41029" rtlCol="0">
            <a:spAutoFit/>
          </a:bodyPr>
          <a:lstStyle/>
          <a:p>
            <a:endParaRPr lang="en-US" sz="900" dirty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1</a:t>
            </a:r>
          </a:p>
          <a:p>
            <a:r>
              <a:rPr lang="en-US" sz="1400" dirty="0">
                <a:latin typeface="Times New Roman"/>
                <a:cs typeface="Times New Roman"/>
              </a:rPr>
              <a:t>2</a:t>
            </a:r>
          </a:p>
          <a:p>
            <a:r>
              <a:rPr lang="en-US" sz="1400" dirty="0">
                <a:latin typeface="Times New Roman"/>
                <a:cs typeface="Times New Roman"/>
              </a:rPr>
              <a:t>3</a:t>
            </a:r>
          </a:p>
          <a:p>
            <a:r>
              <a:rPr lang="en-US" sz="1400" dirty="0">
                <a:latin typeface="Times New Roman"/>
                <a:cs typeface="Times New Roman"/>
              </a:rPr>
              <a:t>4</a:t>
            </a:r>
          </a:p>
          <a:p>
            <a:r>
              <a:rPr lang="en-US" sz="1400" dirty="0">
                <a:latin typeface="Times New Roman"/>
                <a:cs typeface="Times New Roman"/>
              </a:rPr>
              <a:t>.</a:t>
            </a:r>
          </a:p>
          <a:p>
            <a:r>
              <a:rPr lang="en-US" sz="1400" dirty="0">
                <a:latin typeface="Times New Roman"/>
                <a:cs typeface="Times New Roman"/>
              </a:rPr>
              <a:t>.</a:t>
            </a:r>
          </a:p>
          <a:p>
            <a:r>
              <a:rPr lang="en-US" sz="1400" dirty="0">
                <a:latin typeface="Times New Roman"/>
                <a:cs typeface="Times New Roman"/>
              </a:rPr>
              <a:t>.</a:t>
            </a:r>
          </a:p>
          <a:p>
            <a:endParaRPr lang="en-US" sz="900" dirty="0">
              <a:latin typeface="Times New Roman"/>
              <a:cs typeface="Times New Roman"/>
            </a:endParaRPr>
          </a:p>
          <a:p>
            <a:endParaRPr lang="en-US" sz="700" dirty="0">
              <a:latin typeface="Times New Roman"/>
              <a:cs typeface="Times New Roman"/>
            </a:endParaRPr>
          </a:p>
          <a:p>
            <a:endParaRPr lang="en-US" sz="7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243</a:t>
            </a:r>
            <a:endParaRPr lang="en-US" sz="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86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35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5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5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6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8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39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0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1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2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3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4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5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046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7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048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048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35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353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354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356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3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4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5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6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7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8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0489" name="Group 1393"/>
            <p:cNvGrpSpPr>
              <a:grpSpLocks/>
            </p:cNvGrpSpPr>
            <p:nvPr/>
          </p:nvGrpSpPr>
          <p:grpSpPr bwMode="auto">
            <a:xfrm>
              <a:off x="1371600" y="4343400"/>
              <a:ext cx="834573" cy="994226"/>
              <a:chOff x="2514602" y="990600"/>
              <a:chExt cx="834573" cy="994226"/>
            </a:xfrm>
          </p:grpSpPr>
          <p:grpSp>
            <p:nvGrpSpPr>
              <p:cNvPr id="100490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053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3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3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3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4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4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54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491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0492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055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5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55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54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93" name="Group 286"/>
            <p:cNvGrpSpPr>
              <a:grpSpLocks/>
            </p:cNvGrpSpPr>
            <p:nvPr/>
          </p:nvGrpSpPr>
          <p:grpSpPr bwMode="auto">
            <a:xfrm>
              <a:off x="1905000" y="4953000"/>
              <a:ext cx="152400" cy="304800"/>
              <a:chOff x="7981950" y="1733550"/>
              <a:chExt cx="152400" cy="304800"/>
            </a:xfrm>
          </p:grpSpPr>
          <p:sp>
            <p:nvSpPr>
              <p:cNvPr id="5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100355" name="TextBox 342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10	Score: 3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38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8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9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39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0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1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2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3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4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5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6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7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8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9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9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9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149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150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150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1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5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6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7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79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0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1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2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3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4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5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7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8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89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90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91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1592" name="Group 1393"/>
            <p:cNvGrpSpPr>
              <a:grpSpLocks/>
            </p:cNvGrpSpPr>
            <p:nvPr/>
          </p:nvGrpSpPr>
          <p:grpSpPr bwMode="auto">
            <a:xfrm>
              <a:off x="1371600" y="4343400"/>
              <a:ext cx="834573" cy="994226"/>
              <a:chOff x="2514602" y="990600"/>
              <a:chExt cx="834573" cy="994226"/>
            </a:xfrm>
          </p:grpSpPr>
          <p:grpSp>
            <p:nvGrpSpPr>
              <p:cNvPr id="101593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1556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57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58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5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60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61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62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563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64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65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1594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1595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1573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574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1572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56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68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69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70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555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1379" name="TextBox 338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11	Score: 4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/>
          <p:cNvSpPr/>
          <p:nvPr/>
        </p:nvSpPr>
        <p:spPr bwMode="auto">
          <a:xfrm>
            <a:off x="1066800" y="533400"/>
            <a:ext cx="6858000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337"/>
          <p:cNvGrpSpPr>
            <a:grpSpLocks/>
          </p:cNvGrpSpPr>
          <p:nvPr/>
        </p:nvGrpSpPr>
        <p:grpSpPr bwMode="auto">
          <a:xfrm>
            <a:off x="1287463" y="841375"/>
            <a:ext cx="6416675" cy="5556250"/>
            <a:chOff x="1287463" y="841375"/>
            <a:chExt cx="6416675" cy="5556250"/>
          </a:xfrm>
        </p:grpSpPr>
        <p:sp>
          <p:nvSpPr>
            <p:cNvPr id="10240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0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0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0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0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1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2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2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3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4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5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6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7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8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49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0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251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252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252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40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40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40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403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0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1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2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3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5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6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7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8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39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40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41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42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2543" name="Group 1393"/>
            <p:cNvGrpSpPr>
              <a:grpSpLocks/>
            </p:cNvGrpSpPr>
            <p:nvPr/>
          </p:nvGrpSpPr>
          <p:grpSpPr bwMode="auto">
            <a:xfrm>
              <a:off x="1371600" y="4800600"/>
              <a:ext cx="834573" cy="994226"/>
              <a:chOff x="2514602" y="990600"/>
              <a:chExt cx="834573" cy="994226"/>
            </a:xfrm>
          </p:grpSpPr>
          <p:grpSp>
            <p:nvGrpSpPr>
              <p:cNvPr id="102544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2583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4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5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7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9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90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1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2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545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2546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2600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01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259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9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5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7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82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7" name="Group 286"/>
            <p:cNvGrpSpPr>
              <a:grpSpLocks/>
            </p:cNvGrpSpPr>
            <p:nvPr/>
          </p:nvGrpSpPr>
          <p:grpSpPr bwMode="auto">
            <a:xfrm>
              <a:off x="1828800" y="5430837"/>
              <a:ext cx="152400" cy="304800"/>
              <a:chOff x="7981950" y="1733550"/>
              <a:chExt cx="152400" cy="304800"/>
            </a:xfrm>
          </p:grpSpPr>
          <p:sp>
            <p:nvSpPr>
              <p:cNvPr id="5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102404" name="TextBox 338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12	Score: 4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42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3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5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6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7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8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49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0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1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2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3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4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354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355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355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1828800" y="5964237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42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42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42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428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4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5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6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7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8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59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3560" name="Group 1393"/>
            <p:cNvGrpSpPr>
              <a:grpSpLocks/>
            </p:cNvGrpSpPr>
            <p:nvPr/>
          </p:nvGrpSpPr>
          <p:grpSpPr bwMode="auto">
            <a:xfrm>
              <a:off x="1371600" y="4800600"/>
              <a:ext cx="834573" cy="994226"/>
              <a:chOff x="2514602" y="990600"/>
              <a:chExt cx="834573" cy="994226"/>
            </a:xfrm>
          </p:grpSpPr>
          <p:grpSp>
            <p:nvGrpSpPr>
              <p:cNvPr id="10356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3603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4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5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6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7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09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10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1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2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56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356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3620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21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619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61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5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6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7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602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27" name="TextBox 334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13	Score: 5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4453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4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5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6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7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8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59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60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61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62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63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3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76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77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78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79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0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1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2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3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4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5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6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7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8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89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0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1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2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3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4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5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6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7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8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499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0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1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2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3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4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5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6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7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8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09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0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1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2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3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4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5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6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7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8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19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0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1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2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3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4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5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6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7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8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29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0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1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2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3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4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5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6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7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8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39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0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1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2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3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4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5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6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7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8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49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0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1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2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3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4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5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6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7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8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59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0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1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2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3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4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4565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4576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4577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78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79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0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1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89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90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91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9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9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4594" name="Group 1393"/>
            <p:cNvGrpSpPr>
              <a:grpSpLocks/>
            </p:cNvGrpSpPr>
            <p:nvPr/>
          </p:nvGrpSpPr>
          <p:grpSpPr bwMode="auto">
            <a:xfrm>
              <a:off x="1371600" y="5334000"/>
              <a:ext cx="834573" cy="994226"/>
              <a:chOff x="2514602" y="990600"/>
              <a:chExt cx="834573" cy="994226"/>
            </a:xfrm>
          </p:grpSpPr>
          <p:grpSp>
            <p:nvGrpSpPr>
              <p:cNvPr id="10459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463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3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3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3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3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59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459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464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64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64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64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62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98" name="Group 286"/>
            <p:cNvGrpSpPr>
              <a:grpSpLocks/>
            </p:cNvGrpSpPr>
            <p:nvPr/>
          </p:nvGrpSpPr>
          <p:grpSpPr bwMode="auto">
            <a:xfrm>
              <a:off x="1828800" y="6019800"/>
              <a:ext cx="152400" cy="304800"/>
              <a:chOff x="7981950" y="1733550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104451" name="TextBox 334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14	Score: 5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3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477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78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79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0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1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2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3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4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5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6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487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0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1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2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3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4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5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6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7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8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09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0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1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2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3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4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5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6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7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8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19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0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1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2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3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4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5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6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7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8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29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0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1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2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3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4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5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6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7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8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39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0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1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2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3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4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5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6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7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8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49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0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1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2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3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4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5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6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7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8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59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0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1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2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3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4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5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6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7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8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69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0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1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2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3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4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5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6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7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8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79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0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1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2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3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4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5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6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7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8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5589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0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1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2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4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5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6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7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8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9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5600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5601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472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473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47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476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3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4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5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09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10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11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12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13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5614" name="Group 1393"/>
            <p:cNvGrpSpPr>
              <a:grpSpLocks/>
            </p:cNvGrpSpPr>
            <p:nvPr/>
          </p:nvGrpSpPr>
          <p:grpSpPr bwMode="auto">
            <a:xfrm>
              <a:off x="1371600" y="5334000"/>
              <a:ext cx="834573" cy="994226"/>
              <a:chOff x="2514602" y="990600"/>
              <a:chExt cx="834573" cy="994226"/>
            </a:xfrm>
          </p:grpSpPr>
          <p:grpSp>
            <p:nvGrpSpPr>
              <p:cNvPr id="105615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5650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1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2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54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5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6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57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58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59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5616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5617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5667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68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666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66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62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6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64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649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475" name="TextBox 33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15	Score: 6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9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501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2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3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4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5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6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7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8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09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10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11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2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3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7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8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1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2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23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4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5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6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7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8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29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0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1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2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3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4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5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6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7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8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39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0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1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2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3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4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5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6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7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8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49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0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1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2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3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4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5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6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7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8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59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0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1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2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3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4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5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6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7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8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69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0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1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2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3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4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5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6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7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8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79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0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1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2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3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4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5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6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7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8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89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0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1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2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3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4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5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6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7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8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599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0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1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2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3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4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5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6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7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8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09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10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11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12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6613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4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5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6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7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8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9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0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6624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6625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6496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6497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6498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6500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4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5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6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7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48" name="Group 1393"/>
            <p:cNvGrpSpPr>
              <a:grpSpLocks/>
            </p:cNvGrpSpPr>
            <p:nvPr/>
          </p:nvGrpSpPr>
          <p:grpSpPr bwMode="auto">
            <a:xfrm>
              <a:off x="1905000" y="5334000"/>
              <a:ext cx="834573" cy="994226"/>
              <a:chOff x="2514602" y="990600"/>
              <a:chExt cx="834573" cy="994226"/>
            </a:xfrm>
          </p:grpSpPr>
          <p:grpSp>
            <p:nvGrpSpPr>
              <p:cNvPr id="549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6677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78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79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8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81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8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83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84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85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86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50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551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6694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95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669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688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89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9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91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676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2" name="Group 286"/>
            <p:cNvGrpSpPr>
              <a:grpSpLocks/>
            </p:cNvGrpSpPr>
            <p:nvPr/>
          </p:nvGrpSpPr>
          <p:grpSpPr bwMode="auto">
            <a:xfrm>
              <a:off x="2438400" y="5964237"/>
              <a:ext cx="152400" cy="304800"/>
              <a:chOff x="7981950" y="1733550"/>
              <a:chExt cx="152400" cy="304800"/>
            </a:xfrm>
          </p:grpSpPr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  <p:sp>
        <p:nvSpPr>
          <p:cNvPr id="106499" name="TextBox 330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16	Score: 6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0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7525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26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27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28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29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0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1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2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3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4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35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6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7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48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49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0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1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2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3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4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5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6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7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8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59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0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1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2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3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4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5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6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7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8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69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0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1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2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3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4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5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6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7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8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79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0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1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2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3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4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5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6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7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8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89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0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1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2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3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4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5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6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7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8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599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0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1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2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3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4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5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6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7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8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09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0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1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2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3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4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5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6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7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8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19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0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1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2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3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4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5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6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7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8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29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0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1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2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3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4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5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6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7637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8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9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0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1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2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3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4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5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6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7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7648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7649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520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521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522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524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0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1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2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3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4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5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6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7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8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59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60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7661" name="Group 1393"/>
            <p:cNvGrpSpPr>
              <a:grpSpLocks/>
            </p:cNvGrpSpPr>
            <p:nvPr/>
          </p:nvGrpSpPr>
          <p:grpSpPr bwMode="auto">
            <a:xfrm>
              <a:off x="1905000" y="5334000"/>
              <a:ext cx="834573" cy="994226"/>
              <a:chOff x="2514602" y="990600"/>
              <a:chExt cx="834573" cy="994226"/>
            </a:xfrm>
          </p:grpSpPr>
          <p:grpSp>
            <p:nvGrpSpPr>
              <p:cNvPr id="10766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7697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98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99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0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01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0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03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04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05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06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766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766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7714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715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71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708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09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1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11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696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523" name="TextBox 32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17	Score: 7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5"/>
          <p:cNvGrpSpPr>
            <a:grpSpLocks/>
          </p:cNvGrpSpPr>
          <p:nvPr/>
        </p:nvGrpSpPr>
        <p:grpSpPr bwMode="auto">
          <a:xfrm>
            <a:off x="1066800" y="533400"/>
            <a:ext cx="6858000" cy="6019800"/>
            <a:chOff x="1066800" y="533400"/>
            <a:chExt cx="6858000" cy="6019800"/>
          </a:xfrm>
        </p:grpSpPr>
        <p:sp>
          <p:nvSpPr>
            <p:cNvPr id="356" name="Rectangle 355"/>
            <p:cNvSpPr/>
            <p:nvPr/>
          </p:nvSpPr>
          <p:spPr bwMode="auto">
            <a:xfrm>
              <a:off x="1066800" y="5334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549" name="Rectangle 3"/>
            <p:cNvSpPr>
              <a:spLocks noChangeArrowheads="1"/>
            </p:cNvSpPr>
            <p:nvPr/>
          </p:nvSpPr>
          <p:spPr bwMode="auto">
            <a:xfrm>
              <a:off x="7094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0" name="Rectangle 4"/>
            <p:cNvSpPr>
              <a:spLocks noChangeArrowheads="1"/>
            </p:cNvSpPr>
            <p:nvPr/>
          </p:nvSpPr>
          <p:spPr bwMode="auto">
            <a:xfrm>
              <a:off x="6484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1" name="Rectangle 5"/>
            <p:cNvSpPr>
              <a:spLocks noChangeArrowheads="1"/>
            </p:cNvSpPr>
            <p:nvPr/>
          </p:nvSpPr>
          <p:spPr bwMode="auto">
            <a:xfrm>
              <a:off x="5875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2" name="Rectangle 6"/>
            <p:cNvSpPr>
              <a:spLocks noChangeArrowheads="1"/>
            </p:cNvSpPr>
            <p:nvPr/>
          </p:nvSpPr>
          <p:spPr bwMode="auto">
            <a:xfrm>
              <a:off x="5265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3" name="Rectangle 7"/>
            <p:cNvSpPr>
              <a:spLocks noChangeArrowheads="1"/>
            </p:cNvSpPr>
            <p:nvPr/>
          </p:nvSpPr>
          <p:spPr bwMode="auto">
            <a:xfrm>
              <a:off x="4656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4" name="Rectangle 8"/>
            <p:cNvSpPr>
              <a:spLocks noChangeArrowheads="1"/>
            </p:cNvSpPr>
            <p:nvPr/>
          </p:nvSpPr>
          <p:spPr bwMode="auto">
            <a:xfrm>
              <a:off x="40465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5" name="Rectangle 9"/>
            <p:cNvSpPr>
              <a:spLocks noChangeArrowheads="1"/>
            </p:cNvSpPr>
            <p:nvPr/>
          </p:nvSpPr>
          <p:spPr bwMode="auto">
            <a:xfrm>
              <a:off x="34369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6" name="Rectangle 10"/>
            <p:cNvSpPr>
              <a:spLocks noChangeArrowheads="1"/>
            </p:cNvSpPr>
            <p:nvPr/>
          </p:nvSpPr>
          <p:spPr bwMode="auto">
            <a:xfrm>
              <a:off x="28273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22177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8" name="Rectangle 12"/>
            <p:cNvSpPr>
              <a:spLocks noChangeArrowheads="1"/>
            </p:cNvSpPr>
            <p:nvPr/>
          </p:nvSpPr>
          <p:spPr bwMode="auto">
            <a:xfrm>
              <a:off x="1608138" y="58801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59" name="Line 113"/>
            <p:cNvSpPr>
              <a:spLocks noChangeShapeType="1"/>
            </p:cNvSpPr>
            <p:nvPr/>
          </p:nvSpPr>
          <p:spPr bwMode="auto">
            <a:xfrm>
              <a:off x="1608138" y="63976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Line 114"/>
            <p:cNvSpPr>
              <a:spLocks noChangeShapeType="1"/>
            </p:cNvSpPr>
            <p:nvPr/>
          </p:nvSpPr>
          <p:spPr bwMode="auto">
            <a:xfrm>
              <a:off x="1608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1" name="Line 115"/>
            <p:cNvSpPr>
              <a:spLocks noChangeShapeType="1"/>
            </p:cNvSpPr>
            <p:nvPr/>
          </p:nvSpPr>
          <p:spPr bwMode="auto">
            <a:xfrm>
              <a:off x="2217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2" name="Line 116"/>
            <p:cNvSpPr>
              <a:spLocks noChangeShapeType="1"/>
            </p:cNvSpPr>
            <p:nvPr/>
          </p:nvSpPr>
          <p:spPr bwMode="auto">
            <a:xfrm>
              <a:off x="2827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Line 117"/>
            <p:cNvSpPr>
              <a:spLocks noChangeShapeType="1"/>
            </p:cNvSpPr>
            <p:nvPr/>
          </p:nvSpPr>
          <p:spPr bwMode="auto">
            <a:xfrm>
              <a:off x="3436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Line 118"/>
            <p:cNvSpPr>
              <a:spLocks noChangeShapeType="1"/>
            </p:cNvSpPr>
            <p:nvPr/>
          </p:nvSpPr>
          <p:spPr bwMode="auto">
            <a:xfrm>
              <a:off x="4046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Line 119"/>
            <p:cNvSpPr>
              <a:spLocks noChangeShapeType="1"/>
            </p:cNvSpPr>
            <p:nvPr/>
          </p:nvSpPr>
          <p:spPr bwMode="auto">
            <a:xfrm>
              <a:off x="46561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6" name="Line 120"/>
            <p:cNvSpPr>
              <a:spLocks noChangeShapeType="1"/>
            </p:cNvSpPr>
            <p:nvPr/>
          </p:nvSpPr>
          <p:spPr bwMode="auto">
            <a:xfrm>
              <a:off x="52657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7" name="Line 121"/>
            <p:cNvSpPr>
              <a:spLocks noChangeShapeType="1"/>
            </p:cNvSpPr>
            <p:nvPr/>
          </p:nvSpPr>
          <p:spPr bwMode="auto">
            <a:xfrm>
              <a:off x="58753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8" name="Line 122"/>
            <p:cNvSpPr>
              <a:spLocks noChangeShapeType="1"/>
            </p:cNvSpPr>
            <p:nvPr/>
          </p:nvSpPr>
          <p:spPr bwMode="auto">
            <a:xfrm>
              <a:off x="64849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Line 123"/>
            <p:cNvSpPr>
              <a:spLocks noChangeShapeType="1"/>
            </p:cNvSpPr>
            <p:nvPr/>
          </p:nvSpPr>
          <p:spPr bwMode="auto">
            <a:xfrm>
              <a:off x="7094538" y="12223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Line 124"/>
            <p:cNvSpPr>
              <a:spLocks noChangeShapeType="1"/>
            </p:cNvSpPr>
            <p:nvPr/>
          </p:nvSpPr>
          <p:spPr bwMode="auto">
            <a:xfrm>
              <a:off x="7704138" y="12223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Rectangle 13"/>
            <p:cNvSpPr>
              <a:spLocks noChangeArrowheads="1"/>
            </p:cNvSpPr>
            <p:nvPr/>
          </p:nvSpPr>
          <p:spPr bwMode="auto">
            <a:xfrm>
              <a:off x="7094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2" name="Rectangle 14"/>
            <p:cNvSpPr>
              <a:spLocks noChangeArrowheads="1"/>
            </p:cNvSpPr>
            <p:nvPr/>
          </p:nvSpPr>
          <p:spPr bwMode="auto">
            <a:xfrm>
              <a:off x="6484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3" name="Rectangle 15"/>
            <p:cNvSpPr>
              <a:spLocks noChangeArrowheads="1"/>
            </p:cNvSpPr>
            <p:nvPr/>
          </p:nvSpPr>
          <p:spPr bwMode="auto">
            <a:xfrm>
              <a:off x="5875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4" name="Rectangle 16"/>
            <p:cNvSpPr>
              <a:spLocks noChangeArrowheads="1"/>
            </p:cNvSpPr>
            <p:nvPr/>
          </p:nvSpPr>
          <p:spPr bwMode="auto">
            <a:xfrm>
              <a:off x="5265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5" name="Rectangle 17"/>
            <p:cNvSpPr>
              <a:spLocks noChangeArrowheads="1"/>
            </p:cNvSpPr>
            <p:nvPr/>
          </p:nvSpPr>
          <p:spPr bwMode="auto">
            <a:xfrm>
              <a:off x="4656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6" name="Rectangle 18"/>
            <p:cNvSpPr>
              <a:spLocks noChangeArrowheads="1"/>
            </p:cNvSpPr>
            <p:nvPr/>
          </p:nvSpPr>
          <p:spPr bwMode="auto">
            <a:xfrm>
              <a:off x="40465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7" name="Rectangle 19"/>
            <p:cNvSpPr>
              <a:spLocks noChangeArrowheads="1"/>
            </p:cNvSpPr>
            <p:nvPr/>
          </p:nvSpPr>
          <p:spPr bwMode="auto">
            <a:xfrm>
              <a:off x="34369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8" name="Rectangle 20"/>
            <p:cNvSpPr>
              <a:spLocks noChangeArrowheads="1"/>
            </p:cNvSpPr>
            <p:nvPr/>
          </p:nvSpPr>
          <p:spPr bwMode="auto">
            <a:xfrm>
              <a:off x="28273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79" name="Rectangle 21"/>
            <p:cNvSpPr>
              <a:spLocks noChangeArrowheads="1"/>
            </p:cNvSpPr>
            <p:nvPr/>
          </p:nvSpPr>
          <p:spPr bwMode="auto">
            <a:xfrm>
              <a:off x="22177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0" name="Rectangle 22"/>
            <p:cNvSpPr>
              <a:spLocks noChangeArrowheads="1"/>
            </p:cNvSpPr>
            <p:nvPr/>
          </p:nvSpPr>
          <p:spPr bwMode="auto">
            <a:xfrm>
              <a:off x="1608138" y="53625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1" name="Rectangle 23"/>
            <p:cNvSpPr>
              <a:spLocks noChangeArrowheads="1"/>
            </p:cNvSpPr>
            <p:nvPr/>
          </p:nvSpPr>
          <p:spPr bwMode="auto">
            <a:xfrm>
              <a:off x="7094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2" name="Rectangle 24"/>
            <p:cNvSpPr>
              <a:spLocks noChangeArrowheads="1"/>
            </p:cNvSpPr>
            <p:nvPr/>
          </p:nvSpPr>
          <p:spPr bwMode="auto">
            <a:xfrm>
              <a:off x="6484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3" name="Rectangle 25"/>
            <p:cNvSpPr>
              <a:spLocks noChangeArrowheads="1"/>
            </p:cNvSpPr>
            <p:nvPr/>
          </p:nvSpPr>
          <p:spPr bwMode="auto">
            <a:xfrm>
              <a:off x="5875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4" name="Rectangle 26"/>
            <p:cNvSpPr>
              <a:spLocks noChangeArrowheads="1"/>
            </p:cNvSpPr>
            <p:nvPr/>
          </p:nvSpPr>
          <p:spPr bwMode="auto">
            <a:xfrm>
              <a:off x="5265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5" name="Rectangle 27"/>
            <p:cNvSpPr>
              <a:spLocks noChangeArrowheads="1"/>
            </p:cNvSpPr>
            <p:nvPr/>
          </p:nvSpPr>
          <p:spPr bwMode="auto">
            <a:xfrm>
              <a:off x="4656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6" name="Rectangle 28"/>
            <p:cNvSpPr>
              <a:spLocks noChangeArrowheads="1"/>
            </p:cNvSpPr>
            <p:nvPr/>
          </p:nvSpPr>
          <p:spPr bwMode="auto">
            <a:xfrm>
              <a:off x="40465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7" name="Rectangle 29"/>
            <p:cNvSpPr>
              <a:spLocks noChangeArrowheads="1"/>
            </p:cNvSpPr>
            <p:nvPr/>
          </p:nvSpPr>
          <p:spPr bwMode="auto">
            <a:xfrm>
              <a:off x="34369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8" name="Rectangle 30"/>
            <p:cNvSpPr>
              <a:spLocks noChangeArrowheads="1"/>
            </p:cNvSpPr>
            <p:nvPr/>
          </p:nvSpPr>
          <p:spPr bwMode="auto">
            <a:xfrm>
              <a:off x="28273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89" name="Rectangle 31"/>
            <p:cNvSpPr>
              <a:spLocks noChangeArrowheads="1"/>
            </p:cNvSpPr>
            <p:nvPr/>
          </p:nvSpPr>
          <p:spPr bwMode="auto">
            <a:xfrm>
              <a:off x="22177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0" name="Rectangle 32"/>
            <p:cNvSpPr>
              <a:spLocks noChangeArrowheads="1"/>
            </p:cNvSpPr>
            <p:nvPr/>
          </p:nvSpPr>
          <p:spPr bwMode="auto">
            <a:xfrm>
              <a:off x="1608138" y="48450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1" name="Rectangle 33"/>
            <p:cNvSpPr>
              <a:spLocks noChangeArrowheads="1"/>
            </p:cNvSpPr>
            <p:nvPr/>
          </p:nvSpPr>
          <p:spPr bwMode="auto">
            <a:xfrm>
              <a:off x="7094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2" name="Rectangle 34"/>
            <p:cNvSpPr>
              <a:spLocks noChangeArrowheads="1"/>
            </p:cNvSpPr>
            <p:nvPr/>
          </p:nvSpPr>
          <p:spPr bwMode="auto">
            <a:xfrm>
              <a:off x="6484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3" name="Rectangle 35"/>
            <p:cNvSpPr>
              <a:spLocks noChangeArrowheads="1"/>
            </p:cNvSpPr>
            <p:nvPr/>
          </p:nvSpPr>
          <p:spPr bwMode="auto">
            <a:xfrm>
              <a:off x="5875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4" name="Rectangle 36"/>
            <p:cNvSpPr>
              <a:spLocks noChangeArrowheads="1"/>
            </p:cNvSpPr>
            <p:nvPr/>
          </p:nvSpPr>
          <p:spPr bwMode="auto">
            <a:xfrm>
              <a:off x="5265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5" name="Rectangle 37"/>
            <p:cNvSpPr>
              <a:spLocks noChangeArrowheads="1"/>
            </p:cNvSpPr>
            <p:nvPr/>
          </p:nvSpPr>
          <p:spPr bwMode="auto">
            <a:xfrm>
              <a:off x="4656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6" name="Rectangle 38"/>
            <p:cNvSpPr>
              <a:spLocks noChangeArrowheads="1"/>
            </p:cNvSpPr>
            <p:nvPr/>
          </p:nvSpPr>
          <p:spPr bwMode="auto">
            <a:xfrm>
              <a:off x="40465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7" name="Rectangle 39"/>
            <p:cNvSpPr>
              <a:spLocks noChangeArrowheads="1"/>
            </p:cNvSpPr>
            <p:nvPr/>
          </p:nvSpPr>
          <p:spPr bwMode="auto">
            <a:xfrm>
              <a:off x="34369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8" name="Rectangle 40"/>
            <p:cNvSpPr>
              <a:spLocks noChangeArrowheads="1"/>
            </p:cNvSpPr>
            <p:nvPr/>
          </p:nvSpPr>
          <p:spPr bwMode="auto">
            <a:xfrm>
              <a:off x="28273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599" name="Rectangle 41"/>
            <p:cNvSpPr>
              <a:spLocks noChangeArrowheads="1"/>
            </p:cNvSpPr>
            <p:nvPr/>
          </p:nvSpPr>
          <p:spPr bwMode="auto">
            <a:xfrm>
              <a:off x="22177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0" name="Rectangle 42"/>
            <p:cNvSpPr>
              <a:spLocks noChangeArrowheads="1"/>
            </p:cNvSpPr>
            <p:nvPr/>
          </p:nvSpPr>
          <p:spPr bwMode="auto">
            <a:xfrm>
              <a:off x="1608138" y="43275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1" name="Rectangle 43"/>
            <p:cNvSpPr>
              <a:spLocks noChangeArrowheads="1"/>
            </p:cNvSpPr>
            <p:nvPr/>
          </p:nvSpPr>
          <p:spPr bwMode="auto">
            <a:xfrm>
              <a:off x="7094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2" name="Rectangle 44"/>
            <p:cNvSpPr>
              <a:spLocks noChangeArrowheads="1"/>
            </p:cNvSpPr>
            <p:nvPr/>
          </p:nvSpPr>
          <p:spPr bwMode="auto">
            <a:xfrm>
              <a:off x="6484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3" name="Rectangle 45"/>
            <p:cNvSpPr>
              <a:spLocks noChangeArrowheads="1"/>
            </p:cNvSpPr>
            <p:nvPr/>
          </p:nvSpPr>
          <p:spPr bwMode="auto">
            <a:xfrm>
              <a:off x="5875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4" name="Rectangle 46"/>
            <p:cNvSpPr>
              <a:spLocks noChangeArrowheads="1"/>
            </p:cNvSpPr>
            <p:nvPr/>
          </p:nvSpPr>
          <p:spPr bwMode="auto">
            <a:xfrm>
              <a:off x="5265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5" name="Rectangle 47"/>
            <p:cNvSpPr>
              <a:spLocks noChangeArrowheads="1"/>
            </p:cNvSpPr>
            <p:nvPr/>
          </p:nvSpPr>
          <p:spPr bwMode="auto">
            <a:xfrm>
              <a:off x="4656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6" name="Rectangle 48"/>
            <p:cNvSpPr>
              <a:spLocks noChangeArrowheads="1"/>
            </p:cNvSpPr>
            <p:nvPr/>
          </p:nvSpPr>
          <p:spPr bwMode="auto">
            <a:xfrm>
              <a:off x="40465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7" name="Rectangle 49"/>
            <p:cNvSpPr>
              <a:spLocks noChangeArrowheads="1"/>
            </p:cNvSpPr>
            <p:nvPr/>
          </p:nvSpPr>
          <p:spPr bwMode="auto">
            <a:xfrm>
              <a:off x="34369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8" name="Rectangle 50"/>
            <p:cNvSpPr>
              <a:spLocks noChangeArrowheads="1"/>
            </p:cNvSpPr>
            <p:nvPr/>
          </p:nvSpPr>
          <p:spPr bwMode="auto">
            <a:xfrm>
              <a:off x="28273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09" name="Rectangle 51"/>
            <p:cNvSpPr>
              <a:spLocks noChangeArrowheads="1"/>
            </p:cNvSpPr>
            <p:nvPr/>
          </p:nvSpPr>
          <p:spPr bwMode="auto">
            <a:xfrm>
              <a:off x="22177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0" name="Rectangle 52"/>
            <p:cNvSpPr>
              <a:spLocks noChangeArrowheads="1"/>
            </p:cNvSpPr>
            <p:nvPr/>
          </p:nvSpPr>
          <p:spPr bwMode="auto">
            <a:xfrm>
              <a:off x="1608138" y="38100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1" name="Rectangle 53"/>
            <p:cNvSpPr>
              <a:spLocks noChangeArrowheads="1"/>
            </p:cNvSpPr>
            <p:nvPr/>
          </p:nvSpPr>
          <p:spPr bwMode="auto">
            <a:xfrm>
              <a:off x="7094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2" name="Rectangle 54"/>
            <p:cNvSpPr>
              <a:spLocks noChangeArrowheads="1"/>
            </p:cNvSpPr>
            <p:nvPr/>
          </p:nvSpPr>
          <p:spPr bwMode="auto">
            <a:xfrm>
              <a:off x="6484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3" name="Rectangle 55"/>
            <p:cNvSpPr>
              <a:spLocks noChangeArrowheads="1"/>
            </p:cNvSpPr>
            <p:nvPr/>
          </p:nvSpPr>
          <p:spPr bwMode="auto">
            <a:xfrm>
              <a:off x="5875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4" name="Rectangle 56"/>
            <p:cNvSpPr>
              <a:spLocks noChangeArrowheads="1"/>
            </p:cNvSpPr>
            <p:nvPr/>
          </p:nvSpPr>
          <p:spPr bwMode="auto">
            <a:xfrm>
              <a:off x="5265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5" name="Rectangle 57"/>
            <p:cNvSpPr>
              <a:spLocks noChangeArrowheads="1"/>
            </p:cNvSpPr>
            <p:nvPr/>
          </p:nvSpPr>
          <p:spPr bwMode="auto">
            <a:xfrm>
              <a:off x="4656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6" name="Rectangle 58"/>
            <p:cNvSpPr>
              <a:spLocks noChangeArrowheads="1"/>
            </p:cNvSpPr>
            <p:nvPr/>
          </p:nvSpPr>
          <p:spPr bwMode="auto">
            <a:xfrm>
              <a:off x="40465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7" name="Rectangle 59"/>
            <p:cNvSpPr>
              <a:spLocks noChangeArrowheads="1"/>
            </p:cNvSpPr>
            <p:nvPr/>
          </p:nvSpPr>
          <p:spPr bwMode="auto">
            <a:xfrm>
              <a:off x="34369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8" name="Rectangle 60"/>
            <p:cNvSpPr>
              <a:spLocks noChangeArrowheads="1"/>
            </p:cNvSpPr>
            <p:nvPr/>
          </p:nvSpPr>
          <p:spPr bwMode="auto">
            <a:xfrm>
              <a:off x="28273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19" name="Rectangle 61"/>
            <p:cNvSpPr>
              <a:spLocks noChangeArrowheads="1"/>
            </p:cNvSpPr>
            <p:nvPr/>
          </p:nvSpPr>
          <p:spPr bwMode="auto">
            <a:xfrm>
              <a:off x="22177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0" name="Rectangle 62"/>
            <p:cNvSpPr>
              <a:spLocks noChangeArrowheads="1"/>
            </p:cNvSpPr>
            <p:nvPr/>
          </p:nvSpPr>
          <p:spPr bwMode="auto">
            <a:xfrm>
              <a:off x="1608138" y="32924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1" name="Rectangle 63"/>
            <p:cNvSpPr>
              <a:spLocks noChangeArrowheads="1"/>
            </p:cNvSpPr>
            <p:nvPr/>
          </p:nvSpPr>
          <p:spPr bwMode="auto">
            <a:xfrm>
              <a:off x="7094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2" name="Rectangle 64"/>
            <p:cNvSpPr>
              <a:spLocks noChangeArrowheads="1"/>
            </p:cNvSpPr>
            <p:nvPr/>
          </p:nvSpPr>
          <p:spPr bwMode="auto">
            <a:xfrm>
              <a:off x="6484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3" name="Rectangle 65"/>
            <p:cNvSpPr>
              <a:spLocks noChangeArrowheads="1"/>
            </p:cNvSpPr>
            <p:nvPr/>
          </p:nvSpPr>
          <p:spPr bwMode="auto">
            <a:xfrm>
              <a:off x="5875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4" name="Rectangle 66"/>
            <p:cNvSpPr>
              <a:spLocks noChangeArrowheads="1"/>
            </p:cNvSpPr>
            <p:nvPr/>
          </p:nvSpPr>
          <p:spPr bwMode="auto">
            <a:xfrm>
              <a:off x="5265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5" name="Rectangle 67"/>
            <p:cNvSpPr>
              <a:spLocks noChangeArrowheads="1"/>
            </p:cNvSpPr>
            <p:nvPr/>
          </p:nvSpPr>
          <p:spPr bwMode="auto">
            <a:xfrm>
              <a:off x="4656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6" name="Rectangle 68"/>
            <p:cNvSpPr>
              <a:spLocks noChangeArrowheads="1"/>
            </p:cNvSpPr>
            <p:nvPr/>
          </p:nvSpPr>
          <p:spPr bwMode="auto">
            <a:xfrm>
              <a:off x="40465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7" name="Rectangle 69"/>
            <p:cNvSpPr>
              <a:spLocks noChangeArrowheads="1"/>
            </p:cNvSpPr>
            <p:nvPr/>
          </p:nvSpPr>
          <p:spPr bwMode="auto">
            <a:xfrm>
              <a:off x="34369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8" name="Rectangle 70"/>
            <p:cNvSpPr>
              <a:spLocks noChangeArrowheads="1"/>
            </p:cNvSpPr>
            <p:nvPr/>
          </p:nvSpPr>
          <p:spPr bwMode="auto">
            <a:xfrm>
              <a:off x="28273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29" name="Rectangle 71"/>
            <p:cNvSpPr>
              <a:spLocks noChangeArrowheads="1"/>
            </p:cNvSpPr>
            <p:nvPr/>
          </p:nvSpPr>
          <p:spPr bwMode="auto">
            <a:xfrm>
              <a:off x="22177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0" name="Rectangle 72"/>
            <p:cNvSpPr>
              <a:spLocks noChangeArrowheads="1"/>
            </p:cNvSpPr>
            <p:nvPr/>
          </p:nvSpPr>
          <p:spPr bwMode="auto">
            <a:xfrm>
              <a:off x="1608138" y="27749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1" name="Rectangle 73"/>
            <p:cNvSpPr>
              <a:spLocks noChangeArrowheads="1"/>
            </p:cNvSpPr>
            <p:nvPr/>
          </p:nvSpPr>
          <p:spPr bwMode="auto">
            <a:xfrm>
              <a:off x="7094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2" name="Rectangle 74"/>
            <p:cNvSpPr>
              <a:spLocks noChangeArrowheads="1"/>
            </p:cNvSpPr>
            <p:nvPr/>
          </p:nvSpPr>
          <p:spPr bwMode="auto">
            <a:xfrm>
              <a:off x="6484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3" name="Rectangle 75"/>
            <p:cNvSpPr>
              <a:spLocks noChangeArrowheads="1"/>
            </p:cNvSpPr>
            <p:nvPr/>
          </p:nvSpPr>
          <p:spPr bwMode="auto">
            <a:xfrm>
              <a:off x="5875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4" name="Rectangle 76"/>
            <p:cNvSpPr>
              <a:spLocks noChangeArrowheads="1"/>
            </p:cNvSpPr>
            <p:nvPr/>
          </p:nvSpPr>
          <p:spPr bwMode="auto">
            <a:xfrm>
              <a:off x="5265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5" name="Rectangle 77"/>
            <p:cNvSpPr>
              <a:spLocks noChangeArrowheads="1"/>
            </p:cNvSpPr>
            <p:nvPr/>
          </p:nvSpPr>
          <p:spPr bwMode="auto">
            <a:xfrm>
              <a:off x="4656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6" name="Rectangle 78"/>
            <p:cNvSpPr>
              <a:spLocks noChangeArrowheads="1"/>
            </p:cNvSpPr>
            <p:nvPr/>
          </p:nvSpPr>
          <p:spPr bwMode="auto">
            <a:xfrm>
              <a:off x="40465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7" name="Rectangle 79"/>
            <p:cNvSpPr>
              <a:spLocks noChangeArrowheads="1"/>
            </p:cNvSpPr>
            <p:nvPr/>
          </p:nvSpPr>
          <p:spPr bwMode="auto">
            <a:xfrm>
              <a:off x="34369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8" name="Rectangle 80"/>
            <p:cNvSpPr>
              <a:spLocks noChangeArrowheads="1"/>
            </p:cNvSpPr>
            <p:nvPr/>
          </p:nvSpPr>
          <p:spPr bwMode="auto">
            <a:xfrm>
              <a:off x="28273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39" name="Rectangle 81"/>
            <p:cNvSpPr>
              <a:spLocks noChangeArrowheads="1"/>
            </p:cNvSpPr>
            <p:nvPr/>
          </p:nvSpPr>
          <p:spPr bwMode="auto">
            <a:xfrm>
              <a:off x="22177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0" name="Rectangle 82"/>
            <p:cNvSpPr>
              <a:spLocks noChangeArrowheads="1"/>
            </p:cNvSpPr>
            <p:nvPr/>
          </p:nvSpPr>
          <p:spPr bwMode="auto">
            <a:xfrm>
              <a:off x="1608138" y="22574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1" name="Rectangle 83"/>
            <p:cNvSpPr>
              <a:spLocks noChangeArrowheads="1"/>
            </p:cNvSpPr>
            <p:nvPr/>
          </p:nvSpPr>
          <p:spPr bwMode="auto">
            <a:xfrm>
              <a:off x="7094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2" name="Rectangle 84"/>
            <p:cNvSpPr>
              <a:spLocks noChangeArrowheads="1"/>
            </p:cNvSpPr>
            <p:nvPr/>
          </p:nvSpPr>
          <p:spPr bwMode="auto">
            <a:xfrm>
              <a:off x="6484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3" name="Rectangle 85"/>
            <p:cNvSpPr>
              <a:spLocks noChangeArrowheads="1"/>
            </p:cNvSpPr>
            <p:nvPr/>
          </p:nvSpPr>
          <p:spPr bwMode="auto">
            <a:xfrm>
              <a:off x="5875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4" name="Rectangle 86"/>
            <p:cNvSpPr>
              <a:spLocks noChangeArrowheads="1"/>
            </p:cNvSpPr>
            <p:nvPr/>
          </p:nvSpPr>
          <p:spPr bwMode="auto">
            <a:xfrm>
              <a:off x="5265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5" name="Rectangle 87"/>
            <p:cNvSpPr>
              <a:spLocks noChangeArrowheads="1"/>
            </p:cNvSpPr>
            <p:nvPr/>
          </p:nvSpPr>
          <p:spPr bwMode="auto">
            <a:xfrm>
              <a:off x="4656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6" name="Rectangle 88"/>
            <p:cNvSpPr>
              <a:spLocks noChangeArrowheads="1"/>
            </p:cNvSpPr>
            <p:nvPr/>
          </p:nvSpPr>
          <p:spPr bwMode="auto">
            <a:xfrm>
              <a:off x="40465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7" name="Rectangle 89"/>
            <p:cNvSpPr>
              <a:spLocks noChangeArrowheads="1"/>
            </p:cNvSpPr>
            <p:nvPr/>
          </p:nvSpPr>
          <p:spPr bwMode="auto">
            <a:xfrm>
              <a:off x="34369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8" name="Rectangle 90"/>
            <p:cNvSpPr>
              <a:spLocks noChangeArrowheads="1"/>
            </p:cNvSpPr>
            <p:nvPr/>
          </p:nvSpPr>
          <p:spPr bwMode="auto">
            <a:xfrm>
              <a:off x="28273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49" name="Rectangle 91"/>
            <p:cNvSpPr>
              <a:spLocks noChangeArrowheads="1"/>
            </p:cNvSpPr>
            <p:nvPr/>
          </p:nvSpPr>
          <p:spPr bwMode="auto">
            <a:xfrm>
              <a:off x="22177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0" name="Rectangle 92"/>
            <p:cNvSpPr>
              <a:spLocks noChangeArrowheads="1"/>
            </p:cNvSpPr>
            <p:nvPr/>
          </p:nvSpPr>
          <p:spPr bwMode="auto">
            <a:xfrm>
              <a:off x="1608138" y="17399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1" name="Rectangle 93"/>
            <p:cNvSpPr>
              <a:spLocks noChangeArrowheads="1"/>
            </p:cNvSpPr>
            <p:nvPr/>
          </p:nvSpPr>
          <p:spPr bwMode="auto">
            <a:xfrm>
              <a:off x="7094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2" name="Rectangle 94"/>
            <p:cNvSpPr>
              <a:spLocks noChangeArrowheads="1"/>
            </p:cNvSpPr>
            <p:nvPr/>
          </p:nvSpPr>
          <p:spPr bwMode="auto">
            <a:xfrm>
              <a:off x="6484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3" name="Rectangle 95"/>
            <p:cNvSpPr>
              <a:spLocks noChangeArrowheads="1"/>
            </p:cNvSpPr>
            <p:nvPr/>
          </p:nvSpPr>
          <p:spPr bwMode="auto">
            <a:xfrm>
              <a:off x="5875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4" name="Rectangle 96"/>
            <p:cNvSpPr>
              <a:spLocks noChangeArrowheads="1"/>
            </p:cNvSpPr>
            <p:nvPr/>
          </p:nvSpPr>
          <p:spPr bwMode="auto">
            <a:xfrm>
              <a:off x="5265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5" name="Rectangle 97"/>
            <p:cNvSpPr>
              <a:spLocks noChangeArrowheads="1"/>
            </p:cNvSpPr>
            <p:nvPr/>
          </p:nvSpPr>
          <p:spPr bwMode="auto">
            <a:xfrm>
              <a:off x="4656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6" name="Rectangle 98"/>
            <p:cNvSpPr>
              <a:spLocks noChangeArrowheads="1"/>
            </p:cNvSpPr>
            <p:nvPr/>
          </p:nvSpPr>
          <p:spPr bwMode="auto">
            <a:xfrm>
              <a:off x="40465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7" name="Rectangle 99"/>
            <p:cNvSpPr>
              <a:spLocks noChangeArrowheads="1"/>
            </p:cNvSpPr>
            <p:nvPr/>
          </p:nvSpPr>
          <p:spPr bwMode="auto">
            <a:xfrm>
              <a:off x="34369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8" name="Rectangle 100"/>
            <p:cNvSpPr>
              <a:spLocks noChangeArrowheads="1"/>
            </p:cNvSpPr>
            <p:nvPr/>
          </p:nvSpPr>
          <p:spPr bwMode="auto">
            <a:xfrm>
              <a:off x="28273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59" name="Rectangle 101"/>
            <p:cNvSpPr>
              <a:spLocks noChangeArrowheads="1"/>
            </p:cNvSpPr>
            <p:nvPr/>
          </p:nvSpPr>
          <p:spPr bwMode="auto">
            <a:xfrm>
              <a:off x="22177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60" name="Rectangle 102"/>
            <p:cNvSpPr>
              <a:spLocks noChangeArrowheads="1"/>
            </p:cNvSpPr>
            <p:nvPr/>
          </p:nvSpPr>
          <p:spPr bwMode="auto">
            <a:xfrm>
              <a:off x="1608138" y="12223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08661" name="Line 103"/>
            <p:cNvSpPr>
              <a:spLocks noChangeShapeType="1"/>
            </p:cNvSpPr>
            <p:nvPr/>
          </p:nvSpPr>
          <p:spPr bwMode="auto">
            <a:xfrm>
              <a:off x="1608138" y="12223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2" name="Line 104"/>
            <p:cNvSpPr>
              <a:spLocks noChangeShapeType="1"/>
            </p:cNvSpPr>
            <p:nvPr/>
          </p:nvSpPr>
          <p:spPr bwMode="auto">
            <a:xfrm>
              <a:off x="1608138" y="17399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3" name="Line 105"/>
            <p:cNvSpPr>
              <a:spLocks noChangeShapeType="1"/>
            </p:cNvSpPr>
            <p:nvPr/>
          </p:nvSpPr>
          <p:spPr bwMode="auto">
            <a:xfrm>
              <a:off x="1608138" y="22574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4" name="Line 106"/>
            <p:cNvSpPr>
              <a:spLocks noChangeShapeType="1"/>
            </p:cNvSpPr>
            <p:nvPr/>
          </p:nvSpPr>
          <p:spPr bwMode="auto">
            <a:xfrm>
              <a:off x="1608138" y="27749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5" name="Line 107"/>
            <p:cNvSpPr>
              <a:spLocks noChangeShapeType="1"/>
            </p:cNvSpPr>
            <p:nvPr/>
          </p:nvSpPr>
          <p:spPr bwMode="auto">
            <a:xfrm>
              <a:off x="1608138" y="32924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6" name="Line 108"/>
            <p:cNvSpPr>
              <a:spLocks noChangeShapeType="1"/>
            </p:cNvSpPr>
            <p:nvPr/>
          </p:nvSpPr>
          <p:spPr bwMode="auto">
            <a:xfrm>
              <a:off x="1608138" y="38100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7" name="Line 109"/>
            <p:cNvSpPr>
              <a:spLocks noChangeShapeType="1"/>
            </p:cNvSpPr>
            <p:nvPr/>
          </p:nvSpPr>
          <p:spPr bwMode="auto">
            <a:xfrm>
              <a:off x="1608138" y="43275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110"/>
            <p:cNvSpPr>
              <a:spLocks noChangeShapeType="1"/>
            </p:cNvSpPr>
            <p:nvPr/>
          </p:nvSpPr>
          <p:spPr bwMode="auto">
            <a:xfrm>
              <a:off x="1608138" y="48450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111"/>
            <p:cNvSpPr>
              <a:spLocks noChangeShapeType="1"/>
            </p:cNvSpPr>
            <p:nvPr/>
          </p:nvSpPr>
          <p:spPr bwMode="auto">
            <a:xfrm>
              <a:off x="1608138" y="53625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112"/>
            <p:cNvSpPr>
              <a:spLocks noChangeShapeType="1"/>
            </p:cNvSpPr>
            <p:nvPr/>
          </p:nvSpPr>
          <p:spPr bwMode="auto">
            <a:xfrm>
              <a:off x="1608138" y="58801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Text Box 125"/>
            <p:cNvSpPr txBox="1">
              <a:spLocks noChangeArrowheads="1"/>
            </p:cNvSpPr>
            <p:nvPr/>
          </p:nvSpPr>
          <p:spPr bwMode="auto">
            <a:xfrm>
              <a:off x="1287463" y="12604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08672" name="Text Box 126"/>
            <p:cNvSpPr txBox="1">
              <a:spLocks noChangeArrowheads="1"/>
            </p:cNvSpPr>
            <p:nvPr/>
          </p:nvSpPr>
          <p:spPr bwMode="auto">
            <a:xfrm>
              <a:off x="1287463" y="14922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08673" name="Text Box 127"/>
            <p:cNvSpPr txBox="1">
              <a:spLocks noChangeArrowheads="1"/>
            </p:cNvSpPr>
            <p:nvPr/>
          </p:nvSpPr>
          <p:spPr bwMode="auto">
            <a:xfrm>
              <a:off x="1760538" y="8413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6705600" y="1354137"/>
              <a:ext cx="152400" cy="304800"/>
              <a:chOff x="7981950" y="1733550"/>
              <a:chExt cx="152400" cy="304800"/>
            </a:xfrm>
          </p:grpSpPr>
          <p:sp>
            <p:nvSpPr>
              <p:cNvPr id="70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70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6096000" y="1354137"/>
              <a:ext cx="152400" cy="304800"/>
              <a:chOff x="7981950" y="1733550"/>
              <a:chExt cx="152400" cy="304800"/>
            </a:xfrm>
          </p:grpSpPr>
          <p:sp>
            <p:nvSpPr>
              <p:cNvPr id="69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7315200" y="1354137"/>
              <a:ext cx="152400" cy="304800"/>
              <a:chOff x="7981950" y="1733550"/>
              <a:chExt cx="152400" cy="304800"/>
            </a:xfrm>
          </p:grpSpPr>
          <p:sp>
            <p:nvSpPr>
              <p:cNvPr id="69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9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4343400" y="1831975"/>
              <a:ext cx="152400" cy="304800"/>
              <a:chOff x="7981950" y="1733550"/>
              <a:chExt cx="152400" cy="304800"/>
            </a:xfrm>
          </p:grpSpPr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54"/>
            <p:cNvGrpSpPr>
              <a:grpSpLocks/>
            </p:cNvGrpSpPr>
            <p:nvPr/>
          </p:nvGrpSpPr>
          <p:grpSpPr bwMode="auto">
            <a:xfrm>
              <a:off x="3048000" y="1831975"/>
              <a:ext cx="152400" cy="304800"/>
              <a:chOff x="7981950" y="1733550"/>
              <a:chExt cx="152400" cy="304800"/>
            </a:xfrm>
          </p:grpSpPr>
          <p:sp>
            <p:nvSpPr>
              <p:cNvPr id="6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58"/>
            <p:cNvGrpSpPr>
              <a:grpSpLocks/>
            </p:cNvGrpSpPr>
            <p:nvPr/>
          </p:nvGrpSpPr>
          <p:grpSpPr bwMode="auto">
            <a:xfrm>
              <a:off x="4876800" y="1831975"/>
              <a:ext cx="152400" cy="304800"/>
              <a:chOff x="7981950" y="1733550"/>
              <a:chExt cx="152400" cy="304800"/>
            </a:xfrm>
          </p:grpSpPr>
          <p:sp>
            <p:nvSpPr>
              <p:cNvPr id="6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8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62"/>
            <p:cNvGrpSpPr>
              <a:grpSpLocks/>
            </p:cNvGrpSpPr>
            <p:nvPr/>
          </p:nvGrpSpPr>
          <p:grpSpPr bwMode="auto">
            <a:xfrm>
              <a:off x="5486400" y="2344737"/>
              <a:ext cx="152400" cy="304800"/>
              <a:chOff x="7981950" y="1733550"/>
              <a:chExt cx="152400" cy="304800"/>
            </a:xfrm>
          </p:grpSpPr>
          <p:sp>
            <p:nvSpPr>
              <p:cNvPr id="6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6096000" y="2344737"/>
              <a:ext cx="152400" cy="304800"/>
              <a:chOff x="7981950" y="1733550"/>
              <a:chExt cx="152400" cy="304800"/>
            </a:xfrm>
          </p:grpSpPr>
          <p:sp>
            <p:nvSpPr>
              <p:cNvPr id="6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270"/>
            <p:cNvGrpSpPr>
              <a:grpSpLocks/>
            </p:cNvGrpSpPr>
            <p:nvPr/>
          </p:nvGrpSpPr>
          <p:grpSpPr bwMode="auto">
            <a:xfrm>
              <a:off x="4953000" y="2857500"/>
              <a:ext cx="152400" cy="304800"/>
              <a:chOff x="7981950" y="1733550"/>
              <a:chExt cx="152400" cy="304800"/>
            </a:xfrm>
          </p:grpSpPr>
          <p:sp>
            <p:nvSpPr>
              <p:cNvPr id="6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2" name="Group 278"/>
            <p:cNvGrpSpPr>
              <a:grpSpLocks/>
            </p:cNvGrpSpPr>
            <p:nvPr/>
          </p:nvGrpSpPr>
          <p:grpSpPr bwMode="auto">
            <a:xfrm>
              <a:off x="3048000" y="2344737"/>
              <a:ext cx="152400" cy="304800"/>
              <a:chOff x="7981950" y="1733550"/>
              <a:chExt cx="152400" cy="304800"/>
            </a:xfrm>
          </p:grpSpPr>
          <p:sp>
            <p:nvSpPr>
              <p:cNvPr id="6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3" name="Group 286"/>
            <p:cNvGrpSpPr>
              <a:grpSpLocks/>
            </p:cNvGrpSpPr>
            <p:nvPr/>
          </p:nvGrpSpPr>
          <p:grpSpPr bwMode="auto">
            <a:xfrm>
              <a:off x="4267200" y="2857500"/>
              <a:ext cx="152400" cy="304800"/>
              <a:chOff x="7981950" y="1733550"/>
              <a:chExt cx="152400" cy="304800"/>
            </a:xfrm>
          </p:grpSpPr>
          <p:sp>
            <p:nvSpPr>
              <p:cNvPr id="65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4" name="Group 290"/>
            <p:cNvGrpSpPr>
              <a:grpSpLocks/>
            </p:cNvGrpSpPr>
            <p:nvPr/>
          </p:nvGrpSpPr>
          <p:grpSpPr bwMode="auto">
            <a:xfrm>
              <a:off x="3657600" y="2344737"/>
              <a:ext cx="152400" cy="304800"/>
              <a:chOff x="7981950" y="1733550"/>
              <a:chExt cx="152400" cy="304800"/>
            </a:xfrm>
          </p:grpSpPr>
          <p:sp>
            <p:nvSpPr>
              <p:cNvPr id="65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94"/>
            <p:cNvGrpSpPr>
              <a:grpSpLocks/>
            </p:cNvGrpSpPr>
            <p:nvPr/>
          </p:nvGrpSpPr>
          <p:grpSpPr bwMode="auto">
            <a:xfrm>
              <a:off x="5486400" y="2857500"/>
              <a:ext cx="152400" cy="304800"/>
              <a:chOff x="7981950" y="1733550"/>
              <a:chExt cx="152400" cy="304800"/>
            </a:xfrm>
          </p:grpSpPr>
          <p:sp>
            <p:nvSpPr>
              <p:cNvPr id="65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98"/>
            <p:cNvGrpSpPr>
              <a:grpSpLocks/>
            </p:cNvGrpSpPr>
            <p:nvPr/>
          </p:nvGrpSpPr>
          <p:grpSpPr bwMode="auto">
            <a:xfrm>
              <a:off x="3657600" y="2857500"/>
              <a:ext cx="152400" cy="304800"/>
              <a:chOff x="7981950" y="1733550"/>
              <a:chExt cx="152400" cy="304800"/>
            </a:xfrm>
          </p:grpSpPr>
          <p:sp>
            <p:nvSpPr>
              <p:cNvPr id="65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86"/>
            <p:cNvGrpSpPr>
              <a:grpSpLocks/>
            </p:cNvGrpSpPr>
            <p:nvPr/>
          </p:nvGrpSpPr>
          <p:grpSpPr bwMode="auto">
            <a:xfrm>
              <a:off x="4267200" y="3373437"/>
              <a:ext cx="152400" cy="304800"/>
              <a:chOff x="7981950" y="1733550"/>
              <a:chExt cx="152400" cy="304800"/>
            </a:xfrm>
          </p:grpSpPr>
          <p:sp>
            <p:nvSpPr>
              <p:cNvPr id="63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486400" y="3373437"/>
              <a:ext cx="152400" cy="304800"/>
              <a:chOff x="7981950" y="1733550"/>
              <a:chExt cx="152400" cy="304800"/>
            </a:xfrm>
          </p:grpSpPr>
          <p:sp>
            <p:nvSpPr>
              <p:cNvPr id="63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9" name="Group 286"/>
            <p:cNvGrpSpPr>
              <a:grpSpLocks/>
            </p:cNvGrpSpPr>
            <p:nvPr/>
          </p:nvGrpSpPr>
          <p:grpSpPr bwMode="auto">
            <a:xfrm>
              <a:off x="4876800" y="3373437"/>
              <a:ext cx="152400" cy="304800"/>
              <a:chOff x="7981950" y="1733550"/>
              <a:chExt cx="152400" cy="304800"/>
            </a:xfrm>
          </p:grpSpPr>
          <p:sp>
            <p:nvSpPr>
              <p:cNvPr id="63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3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3657600" y="3906837"/>
              <a:ext cx="152400" cy="304800"/>
              <a:chOff x="7981950" y="1733550"/>
              <a:chExt cx="152400" cy="304800"/>
            </a:xfrm>
          </p:grpSpPr>
          <p:sp>
            <p:nvSpPr>
              <p:cNvPr id="62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1" name="Group 286"/>
            <p:cNvGrpSpPr>
              <a:grpSpLocks/>
            </p:cNvGrpSpPr>
            <p:nvPr/>
          </p:nvGrpSpPr>
          <p:grpSpPr bwMode="auto">
            <a:xfrm>
              <a:off x="4953000" y="3906837"/>
              <a:ext cx="152400" cy="304800"/>
              <a:chOff x="7981950" y="1733550"/>
              <a:chExt cx="152400" cy="304800"/>
            </a:xfrm>
          </p:grpSpPr>
          <p:sp>
            <p:nvSpPr>
              <p:cNvPr id="61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2" name="Group 286"/>
            <p:cNvGrpSpPr>
              <a:grpSpLocks/>
            </p:cNvGrpSpPr>
            <p:nvPr/>
          </p:nvGrpSpPr>
          <p:grpSpPr bwMode="auto">
            <a:xfrm>
              <a:off x="6172200" y="3906837"/>
              <a:ext cx="152400" cy="304800"/>
              <a:chOff x="7981950" y="1733550"/>
              <a:chExt cx="152400" cy="304800"/>
            </a:xfrm>
          </p:grpSpPr>
          <p:sp>
            <p:nvSpPr>
              <p:cNvPr id="61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3" name="Group 286"/>
            <p:cNvGrpSpPr>
              <a:grpSpLocks/>
            </p:cNvGrpSpPr>
            <p:nvPr/>
          </p:nvGrpSpPr>
          <p:grpSpPr bwMode="auto">
            <a:xfrm>
              <a:off x="6705600" y="3906837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4" name="Group 286"/>
            <p:cNvGrpSpPr>
              <a:grpSpLocks/>
            </p:cNvGrpSpPr>
            <p:nvPr/>
          </p:nvGrpSpPr>
          <p:grpSpPr bwMode="auto">
            <a:xfrm>
              <a:off x="3048000" y="4440237"/>
              <a:ext cx="152400" cy="304800"/>
              <a:chOff x="7981950" y="1733550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5" name="Group 286"/>
            <p:cNvGrpSpPr>
              <a:grpSpLocks/>
            </p:cNvGrpSpPr>
            <p:nvPr/>
          </p:nvGrpSpPr>
          <p:grpSpPr bwMode="auto">
            <a:xfrm>
              <a:off x="2514600" y="4440237"/>
              <a:ext cx="152400" cy="304800"/>
              <a:chOff x="7981950" y="1733550"/>
              <a:chExt cx="152400" cy="304800"/>
            </a:xfrm>
          </p:grpSpPr>
          <p:sp>
            <p:nvSpPr>
              <p:cNvPr id="60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6" name="Group 286"/>
            <p:cNvGrpSpPr>
              <a:grpSpLocks/>
            </p:cNvGrpSpPr>
            <p:nvPr/>
          </p:nvGrpSpPr>
          <p:grpSpPr bwMode="auto">
            <a:xfrm>
              <a:off x="7391400" y="4440237"/>
              <a:ext cx="152400" cy="304800"/>
              <a:chOff x="7981950" y="1733550"/>
              <a:chExt cx="152400" cy="304800"/>
            </a:xfrm>
          </p:grpSpPr>
          <p:sp>
            <p:nvSpPr>
              <p:cNvPr id="59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7" name="Group 286"/>
            <p:cNvGrpSpPr>
              <a:grpSpLocks/>
            </p:cNvGrpSpPr>
            <p:nvPr/>
          </p:nvGrpSpPr>
          <p:grpSpPr bwMode="auto">
            <a:xfrm>
              <a:off x="4876800" y="4440237"/>
              <a:ext cx="152400" cy="304800"/>
              <a:chOff x="7981950" y="1733550"/>
              <a:chExt cx="152400" cy="304800"/>
            </a:xfrm>
          </p:grpSpPr>
          <p:sp>
            <p:nvSpPr>
              <p:cNvPr id="59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8" name="Group 286"/>
            <p:cNvGrpSpPr>
              <a:grpSpLocks/>
            </p:cNvGrpSpPr>
            <p:nvPr/>
          </p:nvGrpSpPr>
          <p:grpSpPr bwMode="auto">
            <a:xfrm>
              <a:off x="5486400" y="4440237"/>
              <a:ext cx="152400" cy="304800"/>
              <a:chOff x="7981950" y="1733550"/>
              <a:chExt cx="152400" cy="304800"/>
            </a:xfrm>
          </p:grpSpPr>
          <p:sp>
            <p:nvSpPr>
              <p:cNvPr id="59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9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29" name="Group 286"/>
            <p:cNvGrpSpPr>
              <a:grpSpLocks/>
            </p:cNvGrpSpPr>
            <p:nvPr/>
          </p:nvGrpSpPr>
          <p:grpSpPr bwMode="auto">
            <a:xfrm>
              <a:off x="6172200" y="4440237"/>
              <a:ext cx="152400" cy="304800"/>
              <a:chOff x="7981950" y="1733550"/>
              <a:chExt cx="152400" cy="304800"/>
            </a:xfrm>
          </p:grpSpPr>
          <p:sp>
            <p:nvSpPr>
              <p:cNvPr id="5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0" name="Group 286"/>
            <p:cNvGrpSpPr>
              <a:grpSpLocks/>
            </p:cNvGrpSpPr>
            <p:nvPr/>
          </p:nvGrpSpPr>
          <p:grpSpPr bwMode="auto">
            <a:xfrm>
              <a:off x="2438400" y="4953000"/>
              <a:ext cx="152400" cy="304800"/>
              <a:chOff x="7981950" y="1733550"/>
              <a:chExt cx="152400" cy="304800"/>
            </a:xfrm>
          </p:grpSpPr>
          <p:sp>
            <p:nvSpPr>
              <p:cNvPr id="5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1" name="Group 286"/>
            <p:cNvGrpSpPr>
              <a:grpSpLocks/>
            </p:cNvGrpSpPr>
            <p:nvPr/>
          </p:nvGrpSpPr>
          <p:grpSpPr bwMode="auto">
            <a:xfrm>
              <a:off x="7391400" y="4953000"/>
              <a:ext cx="152400" cy="304800"/>
              <a:chOff x="7981950" y="1733550"/>
              <a:chExt cx="152400" cy="304800"/>
            </a:xfrm>
          </p:grpSpPr>
          <p:sp>
            <p:nvSpPr>
              <p:cNvPr id="5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544" name="Group 286"/>
            <p:cNvGrpSpPr>
              <a:grpSpLocks/>
            </p:cNvGrpSpPr>
            <p:nvPr/>
          </p:nvGrpSpPr>
          <p:grpSpPr bwMode="auto">
            <a:xfrm>
              <a:off x="6705600" y="4440237"/>
              <a:ext cx="152400" cy="304800"/>
              <a:chOff x="7981950" y="1733550"/>
              <a:chExt cx="152400" cy="304800"/>
            </a:xfrm>
          </p:grpSpPr>
          <p:sp>
            <p:nvSpPr>
              <p:cNvPr id="5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9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80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545" name="Group 286"/>
            <p:cNvGrpSpPr>
              <a:grpSpLocks/>
            </p:cNvGrpSpPr>
            <p:nvPr/>
          </p:nvGrpSpPr>
          <p:grpSpPr bwMode="auto">
            <a:xfrm>
              <a:off x="3657600" y="5430837"/>
              <a:ext cx="152400" cy="304800"/>
              <a:chOff x="7981950" y="1733550"/>
              <a:chExt cx="152400" cy="304800"/>
            </a:xfrm>
          </p:grpSpPr>
          <p:sp>
            <p:nvSpPr>
              <p:cNvPr id="5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3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4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546" name="Group 286"/>
            <p:cNvGrpSpPr>
              <a:grpSpLocks/>
            </p:cNvGrpSpPr>
            <p:nvPr/>
          </p:nvGrpSpPr>
          <p:grpSpPr bwMode="auto">
            <a:xfrm>
              <a:off x="5486400" y="49530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548" name="Group 286"/>
            <p:cNvGrpSpPr>
              <a:grpSpLocks/>
            </p:cNvGrpSpPr>
            <p:nvPr/>
          </p:nvGrpSpPr>
          <p:grpSpPr bwMode="auto">
            <a:xfrm>
              <a:off x="6096000" y="4953000"/>
              <a:ext cx="152400" cy="304800"/>
              <a:chOff x="7981950" y="1733550"/>
              <a:chExt cx="152400" cy="304800"/>
            </a:xfrm>
          </p:grpSpPr>
          <p:sp>
            <p:nvSpPr>
              <p:cNvPr id="5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55" name="Group 286"/>
            <p:cNvGrpSpPr>
              <a:grpSpLocks/>
            </p:cNvGrpSpPr>
            <p:nvPr/>
          </p:nvGrpSpPr>
          <p:grpSpPr bwMode="auto">
            <a:xfrm>
              <a:off x="4267200" y="5430837"/>
              <a:ext cx="152400" cy="304800"/>
              <a:chOff x="7981950" y="1733550"/>
              <a:chExt cx="152400" cy="304800"/>
            </a:xfrm>
          </p:grpSpPr>
          <p:sp>
            <p:nvSpPr>
              <p:cNvPr id="5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0" name="Group 286"/>
            <p:cNvGrpSpPr>
              <a:grpSpLocks/>
            </p:cNvGrpSpPr>
            <p:nvPr/>
          </p:nvGrpSpPr>
          <p:grpSpPr bwMode="auto">
            <a:xfrm>
              <a:off x="4876800" y="49530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4" name="Group 304"/>
            <p:cNvGrpSpPr>
              <a:grpSpLocks/>
            </p:cNvGrpSpPr>
            <p:nvPr/>
          </p:nvGrpSpPr>
          <p:grpSpPr bwMode="auto">
            <a:xfrm>
              <a:off x="3048000" y="1295400"/>
              <a:ext cx="152400" cy="304800"/>
              <a:chOff x="7981950" y="1733550"/>
              <a:chExt cx="152400" cy="304800"/>
            </a:xfrm>
          </p:grpSpPr>
          <p:sp>
            <p:nvSpPr>
              <p:cNvPr id="6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68" name="Group 230"/>
            <p:cNvGrpSpPr>
              <a:grpSpLocks/>
            </p:cNvGrpSpPr>
            <p:nvPr/>
          </p:nvGrpSpPr>
          <p:grpSpPr bwMode="auto">
            <a:xfrm>
              <a:off x="3657600" y="1831975"/>
              <a:ext cx="152400" cy="304800"/>
              <a:chOff x="7981950" y="1733550"/>
              <a:chExt cx="152400" cy="304800"/>
            </a:xfrm>
          </p:grpSpPr>
          <p:sp>
            <p:nvSpPr>
              <p:cNvPr id="35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2" name="Group 274"/>
            <p:cNvGrpSpPr>
              <a:grpSpLocks/>
            </p:cNvGrpSpPr>
            <p:nvPr/>
          </p:nvGrpSpPr>
          <p:grpSpPr bwMode="auto">
            <a:xfrm>
              <a:off x="4876800" y="2344737"/>
              <a:ext cx="152400" cy="304800"/>
              <a:chOff x="7981950" y="1733550"/>
              <a:chExt cx="152400" cy="304800"/>
            </a:xfrm>
          </p:grpSpPr>
          <p:sp>
            <p:nvSpPr>
              <p:cNvPr id="35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5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76" name="Group 286"/>
            <p:cNvGrpSpPr>
              <a:grpSpLocks/>
            </p:cNvGrpSpPr>
            <p:nvPr/>
          </p:nvGrpSpPr>
          <p:grpSpPr bwMode="auto">
            <a:xfrm>
              <a:off x="4876800" y="5430837"/>
              <a:ext cx="152400" cy="304800"/>
              <a:chOff x="7981950" y="1733550"/>
              <a:chExt cx="152400" cy="304800"/>
            </a:xfrm>
          </p:grpSpPr>
          <p:sp>
            <p:nvSpPr>
              <p:cNvPr id="36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380" name="Group 286"/>
            <p:cNvGrpSpPr>
              <a:grpSpLocks/>
            </p:cNvGrpSpPr>
            <p:nvPr/>
          </p:nvGrpSpPr>
          <p:grpSpPr bwMode="auto">
            <a:xfrm>
              <a:off x="5486400" y="5430837"/>
              <a:ext cx="152400" cy="304800"/>
              <a:chOff x="7981950" y="1733550"/>
              <a:chExt cx="152400" cy="304800"/>
            </a:xfrm>
          </p:grpSpPr>
          <p:sp>
            <p:nvSpPr>
              <p:cNvPr id="36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674" name="Group 286"/>
            <p:cNvGrpSpPr>
              <a:grpSpLocks/>
            </p:cNvGrpSpPr>
            <p:nvPr/>
          </p:nvGrpSpPr>
          <p:grpSpPr bwMode="auto">
            <a:xfrm>
              <a:off x="6096000" y="5430837"/>
              <a:ext cx="152400" cy="304800"/>
              <a:chOff x="7981950" y="1733550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675" name="Group 286"/>
            <p:cNvGrpSpPr>
              <a:grpSpLocks/>
            </p:cNvGrpSpPr>
            <p:nvPr/>
          </p:nvGrpSpPr>
          <p:grpSpPr bwMode="auto">
            <a:xfrm>
              <a:off x="6096000" y="5964237"/>
              <a:ext cx="152400" cy="304800"/>
              <a:chOff x="7981950" y="1733550"/>
              <a:chExt cx="152400" cy="304800"/>
            </a:xfrm>
          </p:grpSpPr>
          <p:sp>
            <p:nvSpPr>
              <p:cNvPr id="3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676" name="Group 286"/>
            <p:cNvGrpSpPr>
              <a:grpSpLocks/>
            </p:cNvGrpSpPr>
            <p:nvPr/>
          </p:nvGrpSpPr>
          <p:grpSpPr bwMode="auto">
            <a:xfrm>
              <a:off x="6781800" y="5964237"/>
              <a:ext cx="152400" cy="304800"/>
              <a:chOff x="7981950" y="1733550"/>
              <a:chExt cx="152400" cy="304800"/>
            </a:xfrm>
          </p:grpSpPr>
          <p:sp>
            <p:nvSpPr>
              <p:cNvPr id="3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8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677" name="Group 286"/>
            <p:cNvGrpSpPr>
              <a:grpSpLocks/>
            </p:cNvGrpSpPr>
            <p:nvPr/>
          </p:nvGrpSpPr>
          <p:grpSpPr bwMode="auto">
            <a:xfrm>
              <a:off x="7315200" y="5964237"/>
              <a:ext cx="152400" cy="304800"/>
              <a:chOff x="7981950" y="1733550"/>
              <a:chExt cx="152400" cy="304800"/>
            </a:xfrm>
          </p:grpSpPr>
          <p:sp>
            <p:nvSpPr>
              <p:cNvPr id="3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8678" name="Group 1393"/>
            <p:cNvGrpSpPr>
              <a:grpSpLocks/>
            </p:cNvGrpSpPr>
            <p:nvPr/>
          </p:nvGrpSpPr>
          <p:grpSpPr bwMode="auto">
            <a:xfrm>
              <a:off x="1905000" y="4876800"/>
              <a:ext cx="834573" cy="994226"/>
              <a:chOff x="2514602" y="990600"/>
              <a:chExt cx="834573" cy="994226"/>
            </a:xfrm>
          </p:grpSpPr>
          <p:grpSp>
            <p:nvGrpSpPr>
              <p:cNvPr id="108679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0872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2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2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2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3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8680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08681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0873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73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873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73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3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3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3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2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547" name="TextBox 326"/>
          <p:cNvSpPr txBox="1">
            <a:spLocks noChangeArrowheads="1"/>
          </p:cNvSpPr>
          <p:nvPr/>
        </p:nvSpPr>
        <p:spPr bwMode="auto">
          <a:xfrm>
            <a:off x="0" y="0"/>
            <a:ext cx="519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omic Sans MS" pitchFamily="66" charset="0"/>
              </a:rPr>
              <a:t>Time: 18	Score: 7</a:t>
            </a:r>
            <a:r>
              <a:rPr lang="en-US" sz="3600" b="1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0</a:t>
            </a:r>
            <a:endParaRPr lang="en-US" sz="3600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Why Did The GA’s Strategy Outperform Mine?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032" y="914400"/>
            <a:ext cx="3018770" cy="5466817"/>
            <a:chOff x="268435" y="1036320"/>
            <a:chExt cx="3320647" cy="6195726"/>
          </a:xfrm>
        </p:grpSpPr>
        <p:pic>
          <p:nvPicPr>
            <p:cNvPr id="1372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3480" y="1122680"/>
              <a:ext cx="2415602" cy="610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68435" y="1036320"/>
              <a:ext cx="905045" cy="619143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22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800" dirty="0">
                <a:latin typeface="Times New Roman"/>
                <a:cs typeface="Times New Roman"/>
              </a:endParaRPr>
            </a:p>
            <a:p>
              <a:endParaRPr lang="en-US" sz="13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1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2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3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4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r>
                <a:rPr lang="en-US" sz="2500" dirty="0">
                  <a:latin typeface="Times New Roman"/>
                  <a:cs typeface="Times New Roman"/>
                </a:rPr>
                <a:t>.</a:t>
              </a:r>
            </a:p>
            <a:p>
              <a:endParaRPr lang="en-US" sz="1400" dirty="0">
                <a:latin typeface="Times New Roman"/>
                <a:cs typeface="Times New Roman"/>
              </a:endParaRPr>
            </a:p>
            <a:p>
              <a:endParaRPr lang="en-US" sz="1400" dirty="0" smtClean="0">
                <a:latin typeface="Times New Roman"/>
                <a:cs typeface="Times New Roman"/>
              </a:endParaRPr>
            </a:p>
            <a:p>
              <a:endParaRPr lang="en-US" sz="700" dirty="0">
                <a:latin typeface="Times New Roman"/>
                <a:cs typeface="Times New Roman"/>
              </a:endParaRPr>
            </a:p>
            <a:p>
              <a:r>
                <a:rPr lang="en-US" sz="2500" dirty="0">
                  <a:latin typeface="Times New Roman"/>
                  <a:cs typeface="Times New Roman"/>
                </a:rPr>
                <a:t>243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1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My Strategy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0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3048000" y="0"/>
            <a:chExt cx="6858000" cy="6019800"/>
          </a:xfrm>
        </p:grpSpPr>
        <p:sp>
          <p:nvSpPr>
            <p:cNvPr id="329" name="Rectangle 328"/>
            <p:cNvSpPr/>
            <p:nvPr/>
          </p:nvSpPr>
          <p:spPr bwMode="auto">
            <a:xfrm>
              <a:off x="3048000" y="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620" name="Rectangle 3"/>
            <p:cNvSpPr>
              <a:spLocks noChangeArrowheads="1"/>
            </p:cNvSpPr>
            <p:nvPr/>
          </p:nvSpPr>
          <p:spPr bwMode="auto">
            <a:xfrm>
              <a:off x="9075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1" name="Rectangle 4"/>
            <p:cNvSpPr>
              <a:spLocks noChangeArrowheads="1"/>
            </p:cNvSpPr>
            <p:nvPr/>
          </p:nvSpPr>
          <p:spPr bwMode="auto">
            <a:xfrm>
              <a:off x="8466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2" name="Rectangle 5"/>
            <p:cNvSpPr>
              <a:spLocks noChangeArrowheads="1"/>
            </p:cNvSpPr>
            <p:nvPr/>
          </p:nvSpPr>
          <p:spPr bwMode="auto">
            <a:xfrm>
              <a:off x="7856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3" name="Rectangle 6"/>
            <p:cNvSpPr>
              <a:spLocks noChangeArrowheads="1"/>
            </p:cNvSpPr>
            <p:nvPr/>
          </p:nvSpPr>
          <p:spPr bwMode="auto">
            <a:xfrm>
              <a:off x="7246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4" name="Rectangle 7"/>
            <p:cNvSpPr>
              <a:spLocks noChangeArrowheads="1"/>
            </p:cNvSpPr>
            <p:nvPr/>
          </p:nvSpPr>
          <p:spPr bwMode="auto">
            <a:xfrm>
              <a:off x="6637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5" name="Rectangle 8"/>
            <p:cNvSpPr>
              <a:spLocks noChangeArrowheads="1"/>
            </p:cNvSpPr>
            <p:nvPr/>
          </p:nvSpPr>
          <p:spPr bwMode="auto">
            <a:xfrm>
              <a:off x="6027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6" name="Rectangle 9"/>
            <p:cNvSpPr>
              <a:spLocks noChangeArrowheads="1"/>
            </p:cNvSpPr>
            <p:nvPr/>
          </p:nvSpPr>
          <p:spPr bwMode="auto">
            <a:xfrm>
              <a:off x="5418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7" name="Rectangle 10"/>
            <p:cNvSpPr>
              <a:spLocks noChangeArrowheads="1"/>
            </p:cNvSpPr>
            <p:nvPr/>
          </p:nvSpPr>
          <p:spPr bwMode="auto">
            <a:xfrm>
              <a:off x="4808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8" name="Rectangle 11"/>
            <p:cNvSpPr>
              <a:spLocks noChangeArrowheads="1"/>
            </p:cNvSpPr>
            <p:nvPr/>
          </p:nvSpPr>
          <p:spPr bwMode="auto">
            <a:xfrm>
              <a:off x="4198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29" name="Rectangle 12"/>
            <p:cNvSpPr>
              <a:spLocks noChangeArrowheads="1"/>
            </p:cNvSpPr>
            <p:nvPr/>
          </p:nvSpPr>
          <p:spPr bwMode="auto">
            <a:xfrm>
              <a:off x="3589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30" name="Line 113"/>
            <p:cNvSpPr>
              <a:spLocks noChangeShapeType="1"/>
            </p:cNvSpPr>
            <p:nvPr/>
          </p:nvSpPr>
          <p:spPr bwMode="auto">
            <a:xfrm>
              <a:off x="3589338" y="5864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1" name="Line 114"/>
            <p:cNvSpPr>
              <a:spLocks noChangeShapeType="1"/>
            </p:cNvSpPr>
            <p:nvPr/>
          </p:nvSpPr>
          <p:spPr bwMode="auto">
            <a:xfrm>
              <a:off x="35893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2" name="Line 115"/>
            <p:cNvSpPr>
              <a:spLocks noChangeShapeType="1"/>
            </p:cNvSpPr>
            <p:nvPr/>
          </p:nvSpPr>
          <p:spPr bwMode="auto">
            <a:xfrm>
              <a:off x="4198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3" name="Line 116"/>
            <p:cNvSpPr>
              <a:spLocks noChangeShapeType="1"/>
            </p:cNvSpPr>
            <p:nvPr/>
          </p:nvSpPr>
          <p:spPr bwMode="auto">
            <a:xfrm>
              <a:off x="4808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4" name="Line 117"/>
            <p:cNvSpPr>
              <a:spLocks noChangeShapeType="1"/>
            </p:cNvSpPr>
            <p:nvPr/>
          </p:nvSpPr>
          <p:spPr bwMode="auto">
            <a:xfrm>
              <a:off x="5418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5" name="Line 118"/>
            <p:cNvSpPr>
              <a:spLocks noChangeShapeType="1"/>
            </p:cNvSpPr>
            <p:nvPr/>
          </p:nvSpPr>
          <p:spPr bwMode="auto">
            <a:xfrm>
              <a:off x="6027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6" name="Line 119"/>
            <p:cNvSpPr>
              <a:spLocks noChangeShapeType="1"/>
            </p:cNvSpPr>
            <p:nvPr/>
          </p:nvSpPr>
          <p:spPr bwMode="auto">
            <a:xfrm>
              <a:off x="6637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7" name="Line 120"/>
            <p:cNvSpPr>
              <a:spLocks noChangeShapeType="1"/>
            </p:cNvSpPr>
            <p:nvPr/>
          </p:nvSpPr>
          <p:spPr bwMode="auto">
            <a:xfrm>
              <a:off x="7246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8" name="Line 121"/>
            <p:cNvSpPr>
              <a:spLocks noChangeShapeType="1"/>
            </p:cNvSpPr>
            <p:nvPr/>
          </p:nvSpPr>
          <p:spPr bwMode="auto">
            <a:xfrm>
              <a:off x="7856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9" name="Line 122"/>
            <p:cNvSpPr>
              <a:spLocks noChangeShapeType="1"/>
            </p:cNvSpPr>
            <p:nvPr/>
          </p:nvSpPr>
          <p:spPr bwMode="auto">
            <a:xfrm>
              <a:off x="8466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Line 123"/>
            <p:cNvSpPr>
              <a:spLocks noChangeShapeType="1"/>
            </p:cNvSpPr>
            <p:nvPr/>
          </p:nvSpPr>
          <p:spPr bwMode="auto">
            <a:xfrm>
              <a:off x="9075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1" name="Line 124"/>
            <p:cNvSpPr>
              <a:spLocks noChangeShapeType="1"/>
            </p:cNvSpPr>
            <p:nvPr/>
          </p:nvSpPr>
          <p:spPr bwMode="auto">
            <a:xfrm>
              <a:off x="96853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2" name="Rectangle 13"/>
            <p:cNvSpPr>
              <a:spLocks noChangeArrowheads="1"/>
            </p:cNvSpPr>
            <p:nvPr/>
          </p:nvSpPr>
          <p:spPr bwMode="auto">
            <a:xfrm>
              <a:off x="9075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3" name="Rectangle 14"/>
            <p:cNvSpPr>
              <a:spLocks noChangeArrowheads="1"/>
            </p:cNvSpPr>
            <p:nvPr/>
          </p:nvSpPr>
          <p:spPr bwMode="auto">
            <a:xfrm>
              <a:off x="8466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4" name="Rectangle 15"/>
            <p:cNvSpPr>
              <a:spLocks noChangeArrowheads="1"/>
            </p:cNvSpPr>
            <p:nvPr/>
          </p:nvSpPr>
          <p:spPr bwMode="auto">
            <a:xfrm>
              <a:off x="7856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5" name="Rectangle 16"/>
            <p:cNvSpPr>
              <a:spLocks noChangeArrowheads="1"/>
            </p:cNvSpPr>
            <p:nvPr/>
          </p:nvSpPr>
          <p:spPr bwMode="auto">
            <a:xfrm>
              <a:off x="7246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6" name="Rectangle 17"/>
            <p:cNvSpPr>
              <a:spLocks noChangeArrowheads="1"/>
            </p:cNvSpPr>
            <p:nvPr/>
          </p:nvSpPr>
          <p:spPr bwMode="auto">
            <a:xfrm>
              <a:off x="6637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7" name="Rectangle 18"/>
            <p:cNvSpPr>
              <a:spLocks noChangeArrowheads="1"/>
            </p:cNvSpPr>
            <p:nvPr/>
          </p:nvSpPr>
          <p:spPr bwMode="auto">
            <a:xfrm>
              <a:off x="6027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8" name="Rectangle 19"/>
            <p:cNvSpPr>
              <a:spLocks noChangeArrowheads="1"/>
            </p:cNvSpPr>
            <p:nvPr/>
          </p:nvSpPr>
          <p:spPr bwMode="auto">
            <a:xfrm>
              <a:off x="5418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49" name="Rectangle 20"/>
            <p:cNvSpPr>
              <a:spLocks noChangeArrowheads="1"/>
            </p:cNvSpPr>
            <p:nvPr/>
          </p:nvSpPr>
          <p:spPr bwMode="auto">
            <a:xfrm>
              <a:off x="4808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0" name="Rectangle 21"/>
            <p:cNvSpPr>
              <a:spLocks noChangeArrowheads="1"/>
            </p:cNvSpPr>
            <p:nvPr/>
          </p:nvSpPr>
          <p:spPr bwMode="auto">
            <a:xfrm>
              <a:off x="4198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1" name="Rectangle 22"/>
            <p:cNvSpPr>
              <a:spLocks noChangeArrowheads="1"/>
            </p:cNvSpPr>
            <p:nvPr/>
          </p:nvSpPr>
          <p:spPr bwMode="auto">
            <a:xfrm>
              <a:off x="3589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2" name="Rectangle 23"/>
            <p:cNvSpPr>
              <a:spLocks noChangeArrowheads="1"/>
            </p:cNvSpPr>
            <p:nvPr/>
          </p:nvSpPr>
          <p:spPr bwMode="auto">
            <a:xfrm>
              <a:off x="9075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3" name="Rectangle 24"/>
            <p:cNvSpPr>
              <a:spLocks noChangeArrowheads="1"/>
            </p:cNvSpPr>
            <p:nvPr/>
          </p:nvSpPr>
          <p:spPr bwMode="auto">
            <a:xfrm>
              <a:off x="8466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4" name="Rectangle 25"/>
            <p:cNvSpPr>
              <a:spLocks noChangeArrowheads="1"/>
            </p:cNvSpPr>
            <p:nvPr/>
          </p:nvSpPr>
          <p:spPr bwMode="auto">
            <a:xfrm>
              <a:off x="7856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5" name="Rectangle 26"/>
            <p:cNvSpPr>
              <a:spLocks noChangeArrowheads="1"/>
            </p:cNvSpPr>
            <p:nvPr/>
          </p:nvSpPr>
          <p:spPr bwMode="auto">
            <a:xfrm>
              <a:off x="7246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6" name="Rectangle 27"/>
            <p:cNvSpPr>
              <a:spLocks noChangeArrowheads="1"/>
            </p:cNvSpPr>
            <p:nvPr/>
          </p:nvSpPr>
          <p:spPr bwMode="auto">
            <a:xfrm>
              <a:off x="6637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7" name="Rectangle 28"/>
            <p:cNvSpPr>
              <a:spLocks noChangeArrowheads="1"/>
            </p:cNvSpPr>
            <p:nvPr/>
          </p:nvSpPr>
          <p:spPr bwMode="auto">
            <a:xfrm>
              <a:off x="6027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8" name="Rectangle 29"/>
            <p:cNvSpPr>
              <a:spLocks noChangeArrowheads="1"/>
            </p:cNvSpPr>
            <p:nvPr/>
          </p:nvSpPr>
          <p:spPr bwMode="auto">
            <a:xfrm>
              <a:off x="5418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59" name="Rectangle 30"/>
            <p:cNvSpPr>
              <a:spLocks noChangeArrowheads="1"/>
            </p:cNvSpPr>
            <p:nvPr/>
          </p:nvSpPr>
          <p:spPr bwMode="auto">
            <a:xfrm>
              <a:off x="4808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0" name="Rectangle 31"/>
            <p:cNvSpPr>
              <a:spLocks noChangeArrowheads="1"/>
            </p:cNvSpPr>
            <p:nvPr/>
          </p:nvSpPr>
          <p:spPr bwMode="auto">
            <a:xfrm>
              <a:off x="4198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1" name="Rectangle 32"/>
            <p:cNvSpPr>
              <a:spLocks noChangeArrowheads="1"/>
            </p:cNvSpPr>
            <p:nvPr/>
          </p:nvSpPr>
          <p:spPr bwMode="auto">
            <a:xfrm>
              <a:off x="3589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2" name="Rectangle 33"/>
            <p:cNvSpPr>
              <a:spLocks noChangeArrowheads="1"/>
            </p:cNvSpPr>
            <p:nvPr/>
          </p:nvSpPr>
          <p:spPr bwMode="auto">
            <a:xfrm>
              <a:off x="9075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3" name="Rectangle 34"/>
            <p:cNvSpPr>
              <a:spLocks noChangeArrowheads="1"/>
            </p:cNvSpPr>
            <p:nvPr/>
          </p:nvSpPr>
          <p:spPr bwMode="auto">
            <a:xfrm>
              <a:off x="8466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4" name="Rectangle 35"/>
            <p:cNvSpPr>
              <a:spLocks noChangeArrowheads="1"/>
            </p:cNvSpPr>
            <p:nvPr/>
          </p:nvSpPr>
          <p:spPr bwMode="auto">
            <a:xfrm>
              <a:off x="7856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5" name="Rectangle 36"/>
            <p:cNvSpPr>
              <a:spLocks noChangeArrowheads="1"/>
            </p:cNvSpPr>
            <p:nvPr/>
          </p:nvSpPr>
          <p:spPr bwMode="auto">
            <a:xfrm>
              <a:off x="7246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6" name="Rectangle 37"/>
            <p:cNvSpPr>
              <a:spLocks noChangeArrowheads="1"/>
            </p:cNvSpPr>
            <p:nvPr/>
          </p:nvSpPr>
          <p:spPr bwMode="auto">
            <a:xfrm>
              <a:off x="6637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7" name="Rectangle 38"/>
            <p:cNvSpPr>
              <a:spLocks noChangeArrowheads="1"/>
            </p:cNvSpPr>
            <p:nvPr/>
          </p:nvSpPr>
          <p:spPr bwMode="auto">
            <a:xfrm>
              <a:off x="6027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8" name="Rectangle 39"/>
            <p:cNvSpPr>
              <a:spLocks noChangeArrowheads="1"/>
            </p:cNvSpPr>
            <p:nvPr/>
          </p:nvSpPr>
          <p:spPr bwMode="auto">
            <a:xfrm>
              <a:off x="5418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69" name="Rectangle 40"/>
            <p:cNvSpPr>
              <a:spLocks noChangeArrowheads="1"/>
            </p:cNvSpPr>
            <p:nvPr/>
          </p:nvSpPr>
          <p:spPr bwMode="auto">
            <a:xfrm>
              <a:off x="4808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0" name="Rectangle 41"/>
            <p:cNvSpPr>
              <a:spLocks noChangeArrowheads="1"/>
            </p:cNvSpPr>
            <p:nvPr/>
          </p:nvSpPr>
          <p:spPr bwMode="auto">
            <a:xfrm>
              <a:off x="4198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1" name="Rectangle 42"/>
            <p:cNvSpPr>
              <a:spLocks noChangeArrowheads="1"/>
            </p:cNvSpPr>
            <p:nvPr/>
          </p:nvSpPr>
          <p:spPr bwMode="auto">
            <a:xfrm>
              <a:off x="3589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2" name="Rectangle 43"/>
            <p:cNvSpPr>
              <a:spLocks noChangeArrowheads="1"/>
            </p:cNvSpPr>
            <p:nvPr/>
          </p:nvSpPr>
          <p:spPr bwMode="auto">
            <a:xfrm>
              <a:off x="9075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3" name="Rectangle 44"/>
            <p:cNvSpPr>
              <a:spLocks noChangeArrowheads="1"/>
            </p:cNvSpPr>
            <p:nvPr/>
          </p:nvSpPr>
          <p:spPr bwMode="auto">
            <a:xfrm>
              <a:off x="8466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4" name="Rectangle 45"/>
            <p:cNvSpPr>
              <a:spLocks noChangeArrowheads="1"/>
            </p:cNvSpPr>
            <p:nvPr/>
          </p:nvSpPr>
          <p:spPr bwMode="auto">
            <a:xfrm>
              <a:off x="7856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5" name="Rectangle 46"/>
            <p:cNvSpPr>
              <a:spLocks noChangeArrowheads="1"/>
            </p:cNvSpPr>
            <p:nvPr/>
          </p:nvSpPr>
          <p:spPr bwMode="auto">
            <a:xfrm>
              <a:off x="7246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6" name="Rectangle 47"/>
            <p:cNvSpPr>
              <a:spLocks noChangeArrowheads="1"/>
            </p:cNvSpPr>
            <p:nvPr/>
          </p:nvSpPr>
          <p:spPr bwMode="auto">
            <a:xfrm>
              <a:off x="6637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7" name="Rectangle 48"/>
            <p:cNvSpPr>
              <a:spLocks noChangeArrowheads="1"/>
            </p:cNvSpPr>
            <p:nvPr/>
          </p:nvSpPr>
          <p:spPr bwMode="auto">
            <a:xfrm>
              <a:off x="6027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8" name="Rectangle 49"/>
            <p:cNvSpPr>
              <a:spLocks noChangeArrowheads="1"/>
            </p:cNvSpPr>
            <p:nvPr/>
          </p:nvSpPr>
          <p:spPr bwMode="auto">
            <a:xfrm>
              <a:off x="5418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79" name="Rectangle 50"/>
            <p:cNvSpPr>
              <a:spLocks noChangeArrowheads="1"/>
            </p:cNvSpPr>
            <p:nvPr/>
          </p:nvSpPr>
          <p:spPr bwMode="auto">
            <a:xfrm>
              <a:off x="4808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0" name="Rectangle 51"/>
            <p:cNvSpPr>
              <a:spLocks noChangeArrowheads="1"/>
            </p:cNvSpPr>
            <p:nvPr/>
          </p:nvSpPr>
          <p:spPr bwMode="auto">
            <a:xfrm>
              <a:off x="4198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1" name="Rectangle 52"/>
            <p:cNvSpPr>
              <a:spLocks noChangeArrowheads="1"/>
            </p:cNvSpPr>
            <p:nvPr/>
          </p:nvSpPr>
          <p:spPr bwMode="auto">
            <a:xfrm>
              <a:off x="3589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2" name="Rectangle 53"/>
            <p:cNvSpPr>
              <a:spLocks noChangeArrowheads="1"/>
            </p:cNvSpPr>
            <p:nvPr/>
          </p:nvSpPr>
          <p:spPr bwMode="auto">
            <a:xfrm>
              <a:off x="9075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3" name="Rectangle 54"/>
            <p:cNvSpPr>
              <a:spLocks noChangeArrowheads="1"/>
            </p:cNvSpPr>
            <p:nvPr/>
          </p:nvSpPr>
          <p:spPr bwMode="auto">
            <a:xfrm>
              <a:off x="8466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4" name="Rectangle 55"/>
            <p:cNvSpPr>
              <a:spLocks noChangeArrowheads="1"/>
            </p:cNvSpPr>
            <p:nvPr/>
          </p:nvSpPr>
          <p:spPr bwMode="auto">
            <a:xfrm>
              <a:off x="7856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5" name="Rectangle 56"/>
            <p:cNvSpPr>
              <a:spLocks noChangeArrowheads="1"/>
            </p:cNvSpPr>
            <p:nvPr/>
          </p:nvSpPr>
          <p:spPr bwMode="auto">
            <a:xfrm>
              <a:off x="7246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6" name="Rectangle 57"/>
            <p:cNvSpPr>
              <a:spLocks noChangeArrowheads="1"/>
            </p:cNvSpPr>
            <p:nvPr/>
          </p:nvSpPr>
          <p:spPr bwMode="auto">
            <a:xfrm>
              <a:off x="6637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7" name="Rectangle 58"/>
            <p:cNvSpPr>
              <a:spLocks noChangeArrowheads="1"/>
            </p:cNvSpPr>
            <p:nvPr/>
          </p:nvSpPr>
          <p:spPr bwMode="auto">
            <a:xfrm>
              <a:off x="6027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8" name="Rectangle 59"/>
            <p:cNvSpPr>
              <a:spLocks noChangeArrowheads="1"/>
            </p:cNvSpPr>
            <p:nvPr/>
          </p:nvSpPr>
          <p:spPr bwMode="auto">
            <a:xfrm>
              <a:off x="5418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89" name="Rectangle 60"/>
            <p:cNvSpPr>
              <a:spLocks noChangeArrowheads="1"/>
            </p:cNvSpPr>
            <p:nvPr/>
          </p:nvSpPr>
          <p:spPr bwMode="auto">
            <a:xfrm>
              <a:off x="4808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0" name="Rectangle 61"/>
            <p:cNvSpPr>
              <a:spLocks noChangeArrowheads="1"/>
            </p:cNvSpPr>
            <p:nvPr/>
          </p:nvSpPr>
          <p:spPr bwMode="auto">
            <a:xfrm>
              <a:off x="4198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1" name="Rectangle 62"/>
            <p:cNvSpPr>
              <a:spLocks noChangeArrowheads="1"/>
            </p:cNvSpPr>
            <p:nvPr/>
          </p:nvSpPr>
          <p:spPr bwMode="auto">
            <a:xfrm>
              <a:off x="3589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2" name="Rectangle 63"/>
            <p:cNvSpPr>
              <a:spLocks noChangeArrowheads="1"/>
            </p:cNvSpPr>
            <p:nvPr/>
          </p:nvSpPr>
          <p:spPr bwMode="auto">
            <a:xfrm>
              <a:off x="9075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3" name="Rectangle 64"/>
            <p:cNvSpPr>
              <a:spLocks noChangeArrowheads="1"/>
            </p:cNvSpPr>
            <p:nvPr/>
          </p:nvSpPr>
          <p:spPr bwMode="auto">
            <a:xfrm>
              <a:off x="8466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4" name="Rectangle 65"/>
            <p:cNvSpPr>
              <a:spLocks noChangeArrowheads="1"/>
            </p:cNvSpPr>
            <p:nvPr/>
          </p:nvSpPr>
          <p:spPr bwMode="auto">
            <a:xfrm>
              <a:off x="7856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5" name="Rectangle 66"/>
            <p:cNvSpPr>
              <a:spLocks noChangeArrowheads="1"/>
            </p:cNvSpPr>
            <p:nvPr/>
          </p:nvSpPr>
          <p:spPr bwMode="auto">
            <a:xfrm>
              <a:off x="7246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6" name="Rectangle 67"/>
            <p:cNvSpPr>
              <a:spLocks noChangeArrowheads="1"/>
            </p:cNvSpPr>
            <p:nvPr/>
          </p:nvSpPr>
          <p:spPr bwMode="auto">
            <a:xfrm>
              <a:off x="6637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7" name="Rectangle 68"/>
            <p:cNvSpPr>
              <a:spLocks noChangeArrowheads="1"/>
            </p:cNvSpPr>
            <p:nvPr/>
          </p:nvSpPr>
          <p:spPr bwMode="auto">
            <a:xfrm>
              <a:off x="6027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8" name="Rectangle 69"/>
            <p:cNvSpPr>
              <a:spLocks noChangeArrowheads="1"/>
            </p:cNvSpPr>
            <p:nvPr/>
          </p:nvSpPr>
          <p:spPr bwMode="auto">
            <a:xfrm>
              <a:off x="5418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699" name="Rectangle 70"/>
            <p:cNvSpPr>
              <a:spLocks noChangeArrowheads="1"/>
            </p:cNvSpPr>
            <p:nvPr/>
          </p:nvSpPr>
          <p:spPr bwMode="auto">
            <a:xfrm>
              <a:off x="4808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0" name="Rectangle 71"/>
            <p:cNvSpPr>
              <a:spLocks noChangeArrowheads="1"/>
            </p:cNvSpPr>
            <p:nvPr/>
          </p:nvSpPr>
          <p:spPr bwMode="auto">
            <a:xfrm>
              <a:off x="4198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1" name="Rectangle 72"/>
            <p:cNvSpPr>
              <a:spLocks noChangeArrowheads="1"/>
            </p:cNvSpPr>
            <p:nvPr/>
          </p:nvSpPr>
          <p:spPr bwMode="auto">
            <a:xfrm>
              <a:off x="3589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2" name="Rectangle 73"/>
            <p:cNvSpPr>
              <a:spLocks noChangeArrowheads="1"/>
            </p:cNvSpPr>
            <p:nvPr/>
          </p:nvSpPr>
          <p:spPr bwMode="auto">
            <a:xfrm>
              <a:off x="9075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3" name="Rectangle 74"/>
            <p:cNvSpPr>
              <a:spLocks noChangeArrowheads="1"/>
            </p:cNvSpPr>
            <p:nvPr/>
          </p:nvSpPr>
          <p:spPr bwMode="auto">
            <a:xfrm>
              <a:off x="8466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4" name="Rectangle 75"/>
            <p:cNvSpPr>
              <a:spLocks noChangeArrowheads="1"/>
            </p:cNvSpPr>
            <p:nvPr/>
          </p:nvSpPr>
          <p:spPr bwMode="auto">
            <a:xfrm>
              <a:off x="7856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5" name="Rectangle 76"/>
            <p:cNvSpPr>
              <a:spLocks noChangeArrowheads="1"/>
            </p:cNvSpPr>
            <p:nvPr/>
          </p:nvSpPr>
          <p:spPr bwMode="auto">
            <a:xfrm>
              <a:off x="7246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6" name="Rectangle 77"/>
            <p:cNvSpPr>
              <a:spLocks noChangeArrowheads="1"/>
            </p:cNvSpPr>
            <p:nvPr/>
          </p:nvSpPr>
          <p:spPr bwMode="auto">
            <a:xfrm>
              <a:off x="6637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7" name="Rectangle 78"/>
            <p:cNvSpPr>
              <a:spLocks noChangeArrowheads="1"/>
            </p:cNvSpPr>
            <p:nvPr/>
          </p:nvSpPr>
          <p:spPr bwMode="auto">
            <a:xfrm>
              <a:off x="6027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8" name="Rectangle 79"/>
            <p:cNvSpPr>
              <a:spLocks noChangeArrowheads="1"/>
            </p:cNvSpPr>
            <p:nvPr/>
          </p:nvSpPr>
          <p:spPr bwMode="auto">
            <a:xfrm>
              <a:off x="5418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09" name="Rectangle 80"/>
            <p:cNvSpPr>
              <a:spLocks noChangeArrowheads="1"/>
            </p:cNvSpPr>
            <p:nvPr/>
          </p:nvSpPr>
          <p:spPr bwMode="auto">
            <a:xfrm>
              <a:off x="4808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0" name="Rectangle 81"/>
            <p:cNvSpPr>
              <a:spLocks noChangeArrowheads="1"/>
            </p:cNvSpPr>
            <p:nvPr/>
          </p:nvSpPr>
          <p:spPr bwMode="auto">
            <a:xfrm>
              <a:off x="4198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1" name="Rectangle 82"/>
            <p:cNvSpPr>
              <a:spLocks noChangeArrowheads="1"/>
            </p:cNvSpPr>
            <p:nvPr/>
          </p:nvSpPr>
          <p:spPr bwMode="auto">
            <a:xfrm>
              <a:off x="3589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2" name="Rectangle 83"/>
            <p:cNvSpPr>
              <a:spLocks noChangeArrowheads="1"/>
            </p:cNvSpPr>
            <p:nvPr/>
          </p:nvSpPr>
          <p:spPr bwMode="auto">
            <a:xfrm>
              <a:off x="9075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3" name="Rectangle 84"/>
            <p:cNvSpPr>
              <a:spLocks noChangeArrowheads="1"/>
            </p:cNvSpPr>
            <p:nvPr/>
          </p:nvSpPr>
          <p:spPr bwMode="auto">
            <a:xfrm>
              <a:off x="8466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4" name="Rectangle 85"/>
            <p:cNvSpPr>
              <a:spLocks noChangeArrowheads="1"/>
            </p:cNvSpPr>
            <p:nvPr/>
          </p:nvSpPr>
          <p:spPr bwMode="auto">
            <a:xfrm>
              <a:off x="7856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5" name="Rectangle 86"/>
            <p:cNvSpPr>
              <a:spLocks noChangeArrowheads="1"/>
            </p:cNvSpPr>
            <p:nvPr/>
          </p:nvSpPr>
          <p:spPr bwMode="auto">
            <a:xfrm>
              <a:off x="7246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6" name="Rectangle 87"/>
            <p:cNvSpPr>
              <a:spLocks noChangeArrowheads="1"/>
            </p:cNvSpPr>
            <p:nvPr/>
          </p:nvSpPr>
          <p:spPr bwMode="auto">
            <a:xfrm>
              <a:off x="6637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7" name="Rectangle 88"/>
            <p:cNvSpPr>
              <a:spLocks noChangeArrowheads="1"/>
            </p:cNvSpPr>
            <p:nvPr/>
          </p:nvSpPr>
          <p:spPr bwMode="auto">
            <a:xfrm>
              <a:off x="6027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8" name="Rectangle 89"/>
            <p:cNvSpPr>
              <a:spLocks noChangeArrowheads="1"/>
            </p:cNvSpPr>
            <p:nvPr/>
          </p:nvSpPr>
          <p:spPr bwMode="auto">
            <a:xfrm>
              <a:off x="5418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19" name="Rectangle 90"/>
            <p:cNvSpPr>
              <a:spLocks noChangeArrowheads="1"/>
            </p:cNvSpPr>
            <p:nvPr/>
          </p:nvSpPr>
          <p:spPr bwMode="auto">
            <a:xfrm>
              <a:off x="4808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0" name="Rectangle 91"/>
            <p:cNvSpPr>
              <a:spLocks noChangeArrowheads="1"/>
            </p:cNvSpPr>
            <p:nvPr/>
          </p:nvSpPr>
          <p:spPr bwMode="auto">
            <a:xfrm>
              <a:off x="4198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1" name="Rectangle 92"/>
            <p:cNvSpPr>
              <a:spLocks noChangeArrowheads="1"/>
            </p:cNvSpPr>
            <p:nvPr/>
          </p:nvSpPr>
          <p:spPr bwMode="auto">
            <a:xfrm>
              <a:off x="3589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2" name="Rectangle 93"/>
            <p:cNvSpPr>
              <a:spLocks noChangeArrowheads="1"/>
            </p:cNvSpPr>
            <p:nvPr/>
          </p:nvSpPr>
          <p:spPr bwMode="auto">
            <a:xfrm>
              <a:off x="9075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3" name="Rectangle 94"/>
            <p:cNvSpPr>
              <a:spLocks noChangeArrowheads="1"/>
            </p:cNvSpPr>
            <p:nvPr/>
          </p:nvSpPr>
          <p:spPr bwMode="auto">
            <a:xfrm>
              <a:off x="8466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4" name="Rectangle 95"/>
            <p:cNvSpPr>
              <a:spLocks noChangeArrowheads="1"/>
            </p:cNvSpPr>
            <p:nvPr/>
          </p:nvSpPr>
          <p:spPr bwMode="auto">
            <a:xfrm>
              <a:off x="7856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5" name="Rectangle 96"/>
            <p:cNvSpPr>
              <a:spLocks noChangeArrowheads="1"/>
            </p:cNvSpPr>
            <p:nvPr/>
          </p:nvSpPr>
          <p:spPr bwMode="auto">
            <a:xfrm>
              <a:off x="7246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6" name="Rectangle 97"/>
            <p:cNvSpPr>
              <a:spLocks noChangeArrowheads="1"/>
            </p:cNvSpPr>
            <p:nvPr/>
          </p:nvSpPr>
          <p:spPr bwMode="auto">
            <a:xfrm>
              <a:off x="6637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7" name="Rectangle 98"/>
            <p:cNvSpPr>
              <a:spLocks noChangeArrowheads="1"/>
            </p:cNvSpPr>
            <p:nvPr/>
          </p:nvSpPr>
          <p:spPr bwMode="auto">
            <a:xfrm>
              <a:off x="6027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8" name="Rectangle 99"/>
            <p:cNvSpPr>
              <a:spLocks noChangeArrowheads="1"/>
            </p:cNvSpPr>
            <p:nvPr/>
          </p:nvSpPr>
          <p:spPr bwMode="auto">
            <a:xfrm>
              <a:off x="5418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29" name="Rectangle 100"/>
            <p:cNvSpPr>
              <a:spLocks noChangeArrowheads="1"/>
            </p:cNvSpPr>
            <p:nvPr/>
          </p:nvSpPr>
          <p:spPr bwMode="auto">
            <a:xfrm>
              <a:off x="4808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30" name="Rectangle 101"/>
            <p:cNvSpPr>
              <a:spLocks noChangeArrowheads="1"/>
            </p:cNvSpPr>
            <p:nvPr/>
          </p:nvSpPr>
          <p:spPr bwMode="auto">
            <a:xfrm>
              <a:off x="4198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31" name="Rectangle 102"/>
            <p:cNvSpPr>
              <a:spLocks noChangeArrowheads="1"/>
            </p:cNvSpPr>
            <p:nvPr/>
          </p:nvSpPr>
          <p:spPr bwMode="auto">
            <a:xfrm>
              <a:off x="3589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1732" name="Line 103"/>
            <p:cNvSpPr>
              <a:spLocks noChangeShapeType="1"/>
            </p:cNvSpPr>
            <p:nvPr/>
          </p:nvSpPr>
          <p:spPr bwMode="auto">
            <a:xfrm>
              <a:off x="3589338" y="688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Line 104"/>
            <p:cNvSpPr>
              <a:spLocks noChangeShapeType="1"/>
            </p:cNvSpPr>
            <p:nvPr/>
          </p:nvSpPr>
          <p:spPr bwMode="auto">
            <a:xfrm>
              <a:off x="3589338" y="1206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4" name="Line 105"/>
            <p:cNvSpPr>
              <a:spLocks noChangeShapeType="1"/>
            </p:cNvSpPr>
            <p:nvPr/>
          </p:nvSpPr>
          <p:spPr bwMode="auto">
            <a:xfrm>
              <a:off x="3589338" y="1724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5" name="Line 106"/>
            <p:cNvSpPr>
              <a:spLocks noChangeShapeType="1"/>
            </p:cNvSpPr>
            <p:nvPr/>
          </p:nvSpPr>
          <p:spPr bwMode="auto">
            <a:xfrm>
              <a:off x="3589338" y="2241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6" name="Line 107"/>
            <p:cNvSpPr>
              <a:spLocks noChangeShapeType="1"/>
            </p:cNvSpPr>
            <p:nvPr/>
          </p:nvSpPr>
          <p:spPr bwMode="auto">
            <a:xfrm>
              <a:off x="3589338" y="2759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7" name="Line 108"/>
            <p:cNvSpPr>
              <a:spLocks noChangeShapeType="1"/>
            </p:cNvSpPr>
            <p:nvPr/>
          </p:nvSpPr>
          <p:spPr bwMode="auto">
            <a:xfrm>
              <a:off x="3589338" y="3276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8" name="Line 109"/>
            <p:cNvSpPr>
              <a:spLocks noChangeShapeType="1"/>
            </p:cNvSpPr>
            <p:nvPr/>
          </p:nvSpPr>
          <p:spPr bwMode="auto">
            <a:xfrm>
              <a:off x="3589338" y="3794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Line 110"/>
            <p:cNvSpPr>
              <a:spLocks noChangeShapeType="1"/>
            </p:cNvSpPr>
            <p:nvPr/>
          </p:nvSpPr>
          <p:spPr bwMode="auto">
            <a:xfrm>
              <a:off x="3589338" y="4311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0" name="Line 111"/>
            <p:cNvSpPr>
              <a:spLocks noChangeShapeType="1"/>
            </p:cNvSpPr>
            <p:nvPr/>
          </p:nvSpPr>
          <p:spPr bwMode="auto">
            <a:xfrm>
              <a:off x="3589338" y="4829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1" name="Line 112"/>
            <p:cNvSpPr>
              <a:spLocks noChangeShapeType="1"/>
            </p:cNvSpPr>
            <p:nvPr/>
          </p:nvSpPr>
          <p:spPr bwMode="auto">
            <a:xfrm>
              <a:off x="3589338" y="5346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2" name="Text Box 125"/>
            <p:cNvSpPr txBox="1">
              <a:spLocks noChangeArrowheads="1"/>
            </p:cNvSpPr>
            <p:nvPr/>
          </p:nvSpPr>
          <p:spPr bwMode="auto">
            <a:xfrm>
              <a:off x="3268663" y="727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1743" name="Text Box 126"/>
            <p:cNvSpPr txBox="1">
              <a:spLocks noChangeArrowheads="1"/>
            </p:cNvSpPr>
            <p:nvPr/>
          </p:nvSpPr>
          <p:spPr bwMode="auto">
            <a:xfrm>
              <a:off x="3268663" y="958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1744" name="Text Box 127"/>
            <p:cNvSpPr txBox="1">
              <a:spLocks noChangeArrowheads="1"/>
            </p:cNvSpPr>
            <p:nvPr/>
          </p:nvSpPr>
          <p:spPr bwMode="auto">
            <a:xfrm>
              <a:off x="3741738" y="307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6248400" y="1866900"/>
              <a:ext cx="152400" cy="304800"/>
              <a:chOff x="7981950" y="1733550"/>
              <a:chExt cx="152400" cy="304800"/>
            </a:xfrm>
          </p:grpSpPr>
          <p:sp>
            <p:nvSpPr>
              <p:cNvPr id="64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4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6858000" y="2362200"/>
              <a:ext cx="152400" cy="304800"/>
              <a:chOff x="7981950" y="1733550"/>
              <a:chExt cx="152400" cy="304800"/>
            </a:xfrm>
          </p:grpSpPr>
          <p:sp>
            <p:nvSpPr>
              <p:cNvPr id="62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2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98"/>
            <p:cNvGrpSpPr>
              <a:grpSpLocks/>
            </p:cNvGrpSpPr>
            <p:nvPr/>
          </p:nvGrpSpPr>
          <p:grpSpPr bwMode="auto">
            <a:xfrm>
              <a:off x="6858000" y="1866900"/>
              <a:ext cx="152400" cy="304800"/>
              <a:chOff x="7981950" y="1733550"/>
              <a:chExt cx="152400" cy="304800"/>
            </a:xfrm>
          </p:grpSpPr>
          <p:sp>
            <p:nvSpPr>
              <p:cNvPr id="61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1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8153400" y="2819400"/>
              <a:ext cx="152400" cy="304800"/>
              <a:chOff x="7981950" y="1733551"/>
              <a:chExt cx="152400" cy="304800"/>
            </a:xfrm>
          </p:grpSpPr>
          <p:sp>
            <p:nvSpPr>
              <p:cNvPr id="60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0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3810000" y="4419600"/>
              <a:ext cx="152400" cy="304800"/>
              <a:chOff x="7981950" y="1733550"/>
              <a:chExt cx="152400" cy="304800"/>
            </a:xfrm>
          </p:grpSpPr>
          <p:sp>
            <p:nvSpPr>
              <p:cNvPr id="5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7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8686800" y="3906838"/>
              <a:ext cx="152400" cy="304800"/>
              <a:chOff x="7981950" y="1733551"/>
              <a:chExt cx="152400" cy="304800"/>
            </a:xfrm>
          </p:grpSpPr>
          <p:sp>
            <p:nvSpPr>
              <p:cNvPr id="5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8077200" y="4419600"/>
              <a:ext cx="152400" cy="304800"/>
              <a:chOff x="7981950" y="1733550"/>
              <a:chExt cx="152400" cy="304800"/>
            </a:xfrm>
          </p:grpSpPr>
          <p:sp>
            <p:nvSpPr>
              <p:cNvPr id="5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1393"/>
            <p:cNvGrpSpPr>
              <a:grpSpLocks/>
            </p:cNvGrpSpPr>
            <p:nvPr/>
          </p:nvGrpSpPr>
          <p:grpSpPr bwMode="auto">
            <a:xfrm>
              <a:off x="518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1767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68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69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7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71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7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73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774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75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76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1784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785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178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1778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79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8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81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1766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4"/>
            <p:cNvGrpSpPr>
              <a:grpSpLocks/>
            </p:cNvGrpSpPr>
            <p:nvPr/>
          </p:nvGrpSpPr>
          <p:grpSpPr bwMode="auto">
            <a:xfrm>
              <a:off x="5029200" y="1866900"/>
              <a:ext cx="152400" cy="304800"/>
              <a:chOff x="7981950" y="1733550"/>
              <a:chExt cx="152400" cy="304800"/>
            </a:xfrm>
          </p:grpSpPr>
          <p:sp>
            <p:nvSpPr>
              <p:cNvPr id="65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419600" y="5486400"/>
              <a:ext cx="152400" cy="304800"/>
              <a:chOff x="7981950" y="1733550"/>
              <a:chExt cx="152400" cy="304800"/>
            </a:xfrm>
          </p:grpSpPr>
          <p:sp>
            <p:nvSpPr>
              <p:cNvPr id="65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5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66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5638800" y="1866900"/>
              <a:ext cx="152400" cy="304800"/>
              <a:chOff x="7981950" y="1733550"/>
              <a:chExt cx="152400" cy="304800"/>
            </a:xfrm>
          </p:grpSpPr>
          <p:sp>
            <p:nvSpPr>
              <p:cNvPr id="54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4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54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644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45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46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47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48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49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50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51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52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53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54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5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6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7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8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59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0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1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2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3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4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5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66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67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68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69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0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1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2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3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4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5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6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7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8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79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0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1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2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3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4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5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6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7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8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89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0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1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2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3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4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5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6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7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8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699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0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1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2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3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4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5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6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7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8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09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0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1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2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3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4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5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6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7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8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19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0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1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2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3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4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5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6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7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8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29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0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1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2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3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4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5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6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7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8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39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0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1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2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3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4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5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6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7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8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49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0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1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2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3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4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5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2756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7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8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9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0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2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3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4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5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6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2767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2768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9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8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8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2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34290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2787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88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89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1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3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4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5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6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2804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805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2803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98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9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0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01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86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54"/>
            <p:cNvGrpSpPr>
              <a:grpSpLocks/>
            </p:cNvGrpSpPr>
            <p:nvPr/>
          </p:nvGrpSpPr>
          <p:grpSpPr bwMode="auto">
            <a:xfrm>
              <a:off x="3276600" y="2247900"/>
              <a:ext cx="152400" cy="304800"/>
              <a:chOff x="7981950" y="1733550"/>
              <a:chExt cx="152400" cy="304800"/>
            </a:xfrm>
          </p:grpSpPr>
          <p:sp>
            <p:nvSpPr>
              <p:cNvPr id="14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5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668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69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0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1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2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3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4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5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6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7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78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1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2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3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4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5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6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7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8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699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0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1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2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3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4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5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6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7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8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09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0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1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2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3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4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5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6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7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8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19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0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1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2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3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4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5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6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7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8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29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0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1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2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3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4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5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6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7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8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39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0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1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2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3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4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5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6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7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8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49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0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1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2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3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4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5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6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7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8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59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0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1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2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3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4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5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6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7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8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69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0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1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2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3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4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5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6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7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8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79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3780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1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2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3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4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5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6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7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8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9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0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3791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3792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28194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381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382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82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382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82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81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54"/>
            <p:cNvGrpSpPr>
              <a:grpSpLocks/>
            </p:cNvGrpSpPr>
            <p:nvPr/>
          </p:nvGrpSpPr>
          <p:grpSpPr bwMode="auto">
            <a:xfrm>
              <a:off x="3276600" y="2247900"/>
              <a:ext cx="152400" cy="304800"/>
              <a:chOff x="7981950" y="1733550"/>
              <a:chExt cx="152400" cy="304800"/>
            </a:xfrm>
          </p:grpSpPr>
          <p:sp>
            <p:nvSpPr>
              <p:cNvPr id="1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4692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3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4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5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6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7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8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699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00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01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02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5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15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16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17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18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19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0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1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2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3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4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5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6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7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8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29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0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1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2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3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4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5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6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7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8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39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0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1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2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3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4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5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6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7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8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49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0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1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2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3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4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5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6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7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8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59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0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1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2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3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4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5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6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7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8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69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0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1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2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3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4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5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6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7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8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79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0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1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2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3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4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5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6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7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8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89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0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1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2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3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4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5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6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7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8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799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800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801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802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803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4804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5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6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7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8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9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0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1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2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3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4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4815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4816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28194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483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3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484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4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484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484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4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83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716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17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18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19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0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1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2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3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4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5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26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39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0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1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2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3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4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5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6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7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8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49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0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1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2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3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4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5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6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7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8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59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0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1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2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3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4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5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6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7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8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69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0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1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2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3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4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5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6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7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8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79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0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1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2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3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4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5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6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7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8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89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0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1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2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3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4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5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6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7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8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799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0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1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2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3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4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5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6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7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8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09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0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1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2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3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4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5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6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7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8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19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0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1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2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3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4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5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6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7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5828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9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0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1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2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3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4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5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6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7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8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5839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5840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7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7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7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6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6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28194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5855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56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57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5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59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6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61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862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3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4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5872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873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87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586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7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69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854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The GA’s Evolved Strategy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3048000" y="0"/>
            <a:chExt cx="6858000" cy="6019800"/>
          </a:xfrm>
        </p:grpSpPr>
        <p:sp>
          <p:nvSpPr>
            <p:cNvPr id="193" name="Rectangle 192"/>
            <p:cNvSpPr/>
            <p:nvPr/>
          </p:nvSpPr>
          <p:spPr bwMode="auto">
            <a:xfrm>
              <a:off x="3048000" y="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7764" name="Rectangle 3"/>
            <p:cNvSpPr>
              <a:spLocks noChangeArrowheads="1"/>
            </p:cNvSpPr>
            <p:nvPr/>
          </p:nvSpPr>
          <p:spPr bwMode="auto">
            <a:xfrm>
              <a:off x="9075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65" name="Rectangle 4"/>
            <p:cNvSpPr>
              <a:spLocks noChangeArrowheads="1"/>
            </p:cNvSpPr>
            <p:nvPr/>
          </p:nvSpPr>
          <p:spPr bwMode="auto">
            <a:xfrm>
              <a:off x="8466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66" name="Rectangle 5"/>
            <p:cNvSpPr>
              <a:spLocks noChangeArrowheads="1"/>
            </p:cNvSpPr>
            <p:nvPr/>
          </p:nvSpPr>
          <p:spPr bwMode="auto">
            <a:xfrm>
              <a:off x="7856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67" name="Rectangle 6"/>
            <p:cNvSpPr>
              <a:spLocks noChangeArrowheads="1"/>
            </p:cNvSpPr>
            <p:nvPr/>
          </p:nvSpPr>
          <p:spPr bwMode="auto">
            <a:xfrm>
              <a:off x="7246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68" name="Rectangle 7"/>
            <p:cNvSpPr>
              <a:spLocks noChangeArrowheads="1"/>
            </p:cNvSpPr>
            <p:nvPr/>
          </p:nvSpPr>
          <p:spPr bwMode="auto">
            <a:xfrm>
              <a:off x="6637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69" name="Rectangle 8"/>
            <p:cNvSpPr>
              <a:spLocks noChangeArrowheads="1"/>
            </p:cNvSpPr>
            <p:nvPr/>
          </p:nvSpPr>
          <p:spPr bwMode="auto">
            <a:xfrm>
              <a:off x="60277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70" name="Rectangle 9"/>
            <p:cNvSpPr>
              <a:spLocks noChangeArrowheads="1"/>
            </p:cNvSpPr>
            <p:nvPr/>
          </p:nvSpPr>
          <p:spPr bwMode="auto">
            <a:xfrm>
              <a:off x="54181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71" name="Rectangle 10"/>
            <p:cNvSpPr>
              <a:spLocks noChangeArrowheads="1"/>
            </p:cNvSpPr>
            <p:nvPr/>
          </p:nvSpPr>
          <p:spPr bwMode="auto">
            <a:xfrm>
              <a:off x="48085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72" name="Rectangle 11"/>
            <p:cNvSpPr>
              <a:spLocks noChangeArrowheads="1"/>
            </p:cNvSpPr>
            <p:nvPr/>
          </p:nvSpPr>
          <p:spPr bwMode="auto">
            <a:xfrm>
              <a:off x="41989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73" name="Rectangle 12"/>
            <p:cNvSpPr>
              <a:spLocks noChangeArrowheads="1"/>
            </p:cNvSpPr>
            <p:nvPr/>
          </p:nvSpPr>
          <p:spPr bwMode="auto">
            <a:xfrm>
              <a:off x="3589338" y="5346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74" name="Line 113"/>
            <p:cNvSpPr>
              <a:spLocks noChangeShapeType="1"/>
            </p:cNvSpPr>
            <p:nvPr/>
          </p:nvSpPr>
          <p:spPr bwMode="auto">
            <a:xfrm>
              <a:off x="3589338" y="5864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114"/>
            <p:cNvSpPr>
              <a:spLocks noChangeShapeType="1"/>
            </p:cNvSpPr>
            <p:nvPr/>
          </p:nvSpPr>
          <p:spPr bwMode="auto">
            <a:xfrm>
              <a:off x="35893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15"/>
            <p:cNvSpPr>
              <a:spLocks noChangeShapeType="1"/>
            </p:cNvSpPr>
            <p:nvPr/>
          </p:nvSpPr>
          <p:spPr bwMode="auto">
            <a:xfrm>
              <a:off x="4198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16"/>
            <p:cNvSpPr>
              <a:spLocks noChangeShapeType="1"/>
            </p:cNvSpPr>
            <p:nvPr/>
          </p:nvSpPr>
          <p:spPr bwMode="auto">
            <a:xfrm>
              <a:off x="4808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17"/>
            <p:cNvSpPr>
              <a:spLocks noChangeShapeType="1"/>
            </p:cNvSpPr>
            <p:nvPr/>
          </p:nvSpPr>
          <p:spPr bwMode="auto">
            <a:xfrm>
              <a:off x="5418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Line 118"/>
            <p:cNvSpPr>
              <a:spLocks noChangeShapeType="1"/>
            </p:cNvSpPr>
            <p:nvPr/>
          </p:nvSpPr>
          <p:spPr bwMode="auto">
            <a:xfrm>
              <a:off x="6027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Line 119"/>
            <p:cNvSpPr>
              <a:spLocks noChangeShapeType="1"/>
            </p:cNvSpPr>
            <p:nvPr/>
          </p:nvSpPr>
          <p:spPr bwMode="auto">
            <a:xfrm>
              <a:off x="66373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120"/>
            <p:cNvSpPr>
              <a:spLocks noChangeShapeType="1"/>
            </p:cNvSpPr>
            <p:nvPr/>
          </p:nvSpPr>
          <p:spPr bwMode="auto">
            <a:xfrm>
              <a:off x="72469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2" name="Line 121"/>
            <p:cNvSpPr>
              <a:spLocks noChangeShapeType="1"/>
            </p:cNvSpPr>
            <p:nvPr/>
          </p:nvSpPr>
          <p:spPr bwMode="auto">
            <a:xfrm>
              <a:off x="78565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3" name="Line 122"/>
            <p:cNvSpPr>
              <a:spLocks noChangeShapeType="1"/>
            </p:cNvSpPr>
            <p:nvPr/>
          </p:nvSpPr>
          <p:spPr bwMode="auto">
            <a:xfrm>
              <a:off x="84661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Line 123"/>
            <p:cNvSpPr>
              <a:spLocks noChangeShapeType="1"/>
            </p:cNvSpPr>
            <p:nvPr/>
          </p:nvSpPr>
          <p:spPr bwMode="auto">
            <a:xfrm>
              <a:off x="9075738" y="688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5" name="Line 124"/>
            <p:cNvSpPr>
              <a:spLocks noChangeShapeType="1"/>
            </p:cNvSpPr>
            <p:nvPr/>
          </p:nvSpPr>
          <p:spPr bwMode="auto">
            <a:xfrm>
              <a:off x="9685338" y="688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6" name="Rectangle 13"/>
            <p:cNvSpPr>
              <a:spLocks noChangeArrowheads="1"/>
            </p:cNvSpPr>
            <p:nvPr/>
          </p:nvSpPr>
          <p:spPr bwMode="auto">
            <a:xfrm>
              <a:off x="9075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87" name="Rectangle 14"/>
            <p:cNvSpPr>
              <a:spLocks noChangeArrowheads="1"/>
            </p:cNvSpPr>
            <p:nvPr/>
          </p:nvSpPr>
          <p:spPr bwMode="auto">
            <a:xfrm>
              <a:off x="8466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88" name="Rectangle 15"/>
            <p:cNvSpPr>
              <a:spLocks noChangeArrowheads="1"/>
            </p:cNvSpPr>
            <p:nvPr/>
          </p:nvSpPr>
          <p:spPr bwMode="auto">
            <a:xfrm>
              <a:off x="7856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89" name="Rectangle 16"/>
            <p:cNvSpPr>
              <a:spLocks noChangeArrowheads="1"/>
            </p:cNvSpPr>
            <p:nvPr/>
          </p:nvSpPr>
          <p:spPr bwMode="auto">
            <a:xfrm>
              <a:off x="7246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0" name="Rectangle 17"/>
            <p:cNvSpPr>
              <a:spLocks noChangeArrowheads="1"/>
            </p:cNvSpPr>
            <p:nvPr/>
          </p:nvSpPr>
          <p:spPr bwMode="auto">
            <a:xfrm>
              <a:off x="6637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1" name="Rectangle 18"/>
            <p:cNvSpPr>
              <a:spLocks noChangeArrowheads="1"/>
            </p:cNvSpPr>
            <p:nvPr/>
          </p:nvSpPr>
          <p:spPr bwMode="auto">
            <a:xfrm>
              <a:off x="60277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2" name="Rectangle 19"/>
            <p:cNvSpPr>
              <a:spLocks noChangeArrowheads="1"/>
            </p:cNvSpPr>
            <p:nvPr/>
          </p:nvSpPr>
          <p:spPr bwMode="auto">
            <a:xfrm>
              <a:off x="54181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3" name="Rectangle 20"/>
            <p:cNvSpPr>
              <a:spLocks noChangeArrowheads="1"/>
            </p:cNvSpPr>
            <p:nvPr/>
          </p:nvSpPr>
          <p:spPr bwMode="auto">
            <a:xfrm>
              <a:off x="48085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4" name="Rectangle 21"/>
            <p:cNvSpPr>
              <a:spLocks noChangeArrowheads="1"/>
            </p:cNvSpPr>
            <p:nvPr/>
          </p:nvSpPr>
          <p:spPr bwMode="auto">
            <a:xfrm>
              <a:off x="41989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5" name="Rectangle 22"/>
            <p:cNvSpPr>
              <a:spLocks noChangeArrowheads="1"/>
            </p:cNvSpPr>
            <p:nvPr/>
          </p:nvSpPr>
          <p:spPr bwMode="auto">
            <a:xfrm>
              <a:off x="3589338" y="4829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6" name="Rectangle 23"/>
            <p:cNvSpPr>
              <a:spLocks noChangeArrowheads="1"/>
            </p:cNvSpPr>
            <p:nvPr/>
          </p:nvSpPr>
          <p:spPr bwMode="auto">
            <a:xfrm>
              <a:off x="9075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7" name="Rectangle 24"/>
            <p:cNvSpPr>
              <a:spLocks noChangeArrowheads="1"/>
            </p:cNvSpPr>
            <p:nvPr/>
          </p:nvSpPr>
          <p:spPr bwMode="auto">
            <a:xfrm>
              <a:off x="8466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8" name="Rectangle 25"/>
            <p:cNvSpPr>
              <a:spLocks noChangeArrowheads="1"/>
            </p:cNvSpPr>
            <p:nvPr/>
          </p:nvSpPr>
          <p:spPr bwMode="auto">
            <a:xfrm>
              <a:off x="7856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799" name="Rectangle 26"/>
            <p:cNvSpPr>
              <a:spLocks noChangeArrowheads="1"/>
            </p:cNvSpPr>
            <p:nvPr/>
          </p:nvSpPr>
          <p:spPr bwMode="auto">
            <a:xfrm>
              <a:off x="7246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0" name="Rectangle 27"/>
            <p:cNvSpPr>
              <a:spLocks noChangeArrowheads="1"/>
            </p:cNvSpPr>
            <p:nvPr/>
          </p:nvSpPr>
          <p:spPr bwMode="auto">
            <a:xfrm>
              <a:off x="6637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1" name="Rectangle 28"/>
            <p:cNvSpPr>
              <a:spLocks noChangeArrowheads="1"/>
            </p:cNvSpPr>
            <p:nvPr/>
          </p:nvSpPr>
          <p:spPr bwMode="auto">
            <a:xfrm>
              <a:off x="60277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2" name="Rectangle 29"/>
            <p:cNvSpPr>
              <a:spLocks noChangeArrowheads="1"/>
            </p:cNvSpPr>
            <p:nvPr/>
          </p:nvSpPr>
          <p:spPr bwMode="auto">
            <a:xfrm>
              <a:off x="54181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3" name="Rectangle 30"/>
            <p:cNvSpPr>
              <a:spLocks noChangeArrowheads="1"/>
            </p:cNvSpPr>
            <p:nvPr/>
          </p:nvSpPr>
          <p:spPr bwMode="auto">
            <a:xfrm>
              <a:off x="48085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4" name="Rectangle 31"/>
            <p:cNvSpPr>
              <a:spLocks noChangeArrowheads="1"/>
            </p:cNvSpPr>
            <p:nvPr/>
          </p:nvSpPr>
          <p:spPr bwMode="auto">
            <a:xfrm>
              <a:off x="41989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5" name="Rectangle 32"/>
            <p:cNvSpPr>
              <a:spLocks noChangeArrowheads="1"/>
            </p:cNvSpPr>
            <p:nvPr/>
          </p:nvSpPr>
          <p:spPr bwMode="auto">
            <a:xfrm>
              <a:off x="3589338" y="4311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6" name="Rectangle 33"/>
            <p:cNvSpPr>
              <a:spLocks noChangeArrowheads="1"/>
            </p:cNvSpPr>
            <p:nvPr/>
          </p:nvSpPr>
          <p:spPr bwMode="auto">
            <a:xfrm>
              <a:off x="9075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7" name="Rectangle 34"/>
            <p:cNvSpPr>
              <a:spLocks noChangeArrowheads="1"/>
            </p:cNvSpPr>
            <p:nvPr/>
          </p:nvSpPr>
          <p:spPr bwMode="auto">
            <a:xfrm>
              <a:off x="8466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8" name="Rectangle 35"/>
            <p:cNvSpPr>
              <a:spLocks noChangeArrowheads="1"/>
            </p:cNvSpPr>
            <p:nvPr/>
          </p:nvSpPr>
          <p:spPr bwMode="auto">
            <a:xfrm>
              <a:off x="7856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09" name="Rectangle 36"/>
            <p:cNvSpPr>
              <a:spLocks noChangeArrowheads="1"/>
            </p:cNvSpPr>
            <p:nvPr/>
          </p:nvSpPr>
          <p:spPr bwMode="auto">
            <a:xfrm>
              <a:off x="7246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0" name="Rectangle 37"/>
            <p:cNvSpPr>
              <a:spLocks noChangeArrowheads="1"/>
            </p:cNvSpPr>
            <p:nvPr/>
          </p:nvSpPr>
          <p:spPr bwMode="auto">
            <a:xfrm>
              <a:off x="6637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1" name="Rectangle 38"/>
            <p:cNvSpPr>
              <a:spLocks noChangeArrowheads="1"/>
            </p:cNvSpPr>
            <p:nvPr/>
          </p:nvSpPr>
          <p:spPr bwMode="auto">
            <a:xfrm>
              <a:off x="60277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2" name="Rectangle 39"/>
            <p:cNvSpPr>
              <a:spLocks noChangeArrowheads="1"/>
            </p:cNvSpPr>
            <p:nvPr/>
          </p:nvSpPr>
          <p:spPr bwMode="auto">
            <a:xfrm>
              <a:off x="54181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3" name="Rectangle 40"/>
            <p:cNvSpPr>
              <a:spLocks noChangeArrowheads="1"/>
            </p:cNvSpPr>
            <p:nvPr/>
          </p:nvSpPr>
          <p:spPr bwMode="auto">
            <a:xfrm>
              <a:off x="48085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4" name="Rectangle 41"/>
            <p:cNvSpPr>
              <a:spLocks noChangeArrowheads="1"/>
            </p:cNvSpPr>
            <p:nvPr/>
          </p:nvSpPr>
          <p:spPr bwMode="auto">
            <a:xfrm>
              <a:off x="41989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5" name="Rectangle 42"/>
            <p:cNvSpPr>
              <a:spLocks noChangeArrowheads="1"/>
            </p:cNvSpPr>
            <p:nvPr/>
          </p:nvSpPr>
          <p:spPr bwMode="auto">
            <a:xfrm>
              <a:off x="3589338" y="3794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6" name="Rectangle 43"/>
            <p:cNvSpPr>
              <a:spLocks noChangeArrowheads="1"/>
            </p:cNvSpPr>
            <p:nvPr/>
          </p:nvSpPr>
          <p:spPr bwMode="auto">
            <a:xfrm>
              <a:off x="9075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7" name="Rectangle 44"/>
            <p:cNvSpPr>
              <a:spLocks noChangeArrowheads="1"/>
            </p:cNvSpPr>
            <p:nvPr/>
          </p:nvSpPr>
          <p:spPr bwMode="auto">
            <a:xfrm>
              <a:off x="8466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8" name="Rectangle 45"/>
            <p:cNvSpPr>
              <a:spLocks noChangeArrowheads="1"/>
            </p:cNvSpPr>
            <p:nvPr/>
          </p:nvSpPr>
          <p:spPr bwMode="auto">
            <a:xfrm>
              <a:off x="7856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19" name="Rectangle 46"/>
            <p:cNvSpPr>
              <a:spLocks noChangeArrowheads="1"/>
            </p:cNvSpPr>
            <p:nvPr/>
          </p:nvSpPr>
          <p:spPr bwMode="auto">
            <a:xfrm>
              <a:off x="7246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0" name="Rectangle 47"/>
            <p:cNvSpPr>
              <a:spLocks noChangeArrowheads="1"/>
            </p:cNvSpPr>
            <p:nvPr/>
          </p:nvSpPr>
          <p:spPr bwMode="auto">
            <a:xfrm>
              <a:off x="6637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1" name="Rectangle 48"/>
            <p:cNvSpPr>
              <a:spLocks noChangeArrowheads="1"/>
            </p:cNvSpPr>
            <p:nvPr/>
          </p:nvSpPr>
          <p:spPr bwMode="auto">
            <a:xfrm>
              <a:off x="60277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2" name="Rectangle 49"/>
            <p:cNvSpPr>
              <a:spLocks noChangeArrowheads="1"/>
            </p:cNvSpPr>
            <p:nvPr/>
          </p:nvSpPr>
          <p:spPr bwMode="auto">
            <a:xfrm>
              <a:off x="54181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3" name="Rectangle 50"/>
            <p:cNvSpPr>
              <a:spLocks noChangeArrowheads="1"/>
            </p:cNvSpPr>
            <p:nvPr/>
          </p:nvSpPr>
          <p:spPr bwMode="auto">
            <a:xfrm>
              <a:off x="48085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4" name="Rectangle 51"/>
            <p:cNvSpPr>
              <a:spLocks noChangeArrowheads="1"/>
            </p:cNvSpPr>
            <p:nvPr/>
          </p:nvSpPr>
          <p:spPr bwMode="auto">
            <a:xfrm>
              <a:off x="41989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5" name="Rectangle 52"/>
            <p:cNvSpPr>
              <a:spLocks noChangeArrowheads="1"/>
            </p:cNvSpPr>
            <p:nvPr/>
          </p:nvSpPr>
          <p:spPr bwMode="auto">
            <a:xfrm>
              <a:off x="3589338" y="3276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6" name="Rectangle 53"/>
            <p:cNvSpPr>
              <a:spLocks noChangeArrowheads="1"/>
            </p:cNvSpPr>
            <p:nvPr/>
          </p:nvSpPr>
          <p:spPr bwMode="auto">
            <a:xfrm>
              <a:off x="9075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7" name="Rectangle 54"/>
            <p:cNvSpPr>
              <a:spLocks noChangeArrowheads="1"/>
            </p:cNvSpPr>
            <p:nvPr/>
          </p:nvSpPr>
          <p:spPr bwMode="auto">
            <a:xfrm>
              <a:off x="8466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8" name="Rectangle 55"/>
            <p:cNvSpPr>
              <a:spLocks noChangeArrowheads="1"/>
            </p:cNvSpPr>
            <p:nvPr/>
          </p:nvSpPr>
          <p:spPr bwMode="auto">
            <a:xfrm>
              <a:off x="7856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29" name="Rectangle 56"/>
            <p:cNvSpPr>
              <a:spLocks noChangeArrowheads="1"/>
            </p:cNvSpPr>
            <p:nvPr/>
          </p:nvSpPr>
          <p:spPr bwMode="auto">
            <a:xfrm>
              <a:off x="7246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0" name="Rectangle 57"/>
            <p:cNvSpPr>
              <a:spLocks noChangeArrowheads="1"/>
            </p:cNvSpPr>
            <p:nvPr/>
          </p:nvSpPr>
          <p:spPr bwMode="auto">
            <a:xfrm>
              <a:off x="6637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1" name="Rectangle 58"/>
            <p:cNvSpPr>
              <a:spLocks noChangeArrowheads="1"/>
            </p:cNvSpPr>
            <p:nvPr/>
          </p:nvSpPr>
          <p:spPr bwMode="auto">
            <a:xfrm>
              <a:off x="60277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2" name="Rectangle 59"/>
            <p:cNvSpPr>
              <a:spLocks noChangeArrowheads="1"/>
            </p:cNvSpPr>
            <p:nvPr/>
          </p:nvSpPr>
          <p:spPr bwMode="auto">
            <a:xfrm>
              <a:off x="54181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3" name="Rectangle 60"/>
            <p:cNvSpPr>
              <a:spLocks noChangeArrowheads="1"/>
            </p:cNvSpPr>
            <p:nvPr/>
          </p:nvSpPr>
          <p:spPr bwMode="auto">
            <a:xfrm>
              <a:off x="48085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4" name="Rectangle 61"/>
            <p:cNvSpPr>
              <a:spLocks noChangeArrowheads="1"/>
            </p:cNvSpPr>
            <p:nvPr/>
          </p:nvSpPr>
          <p:spPr bwMode="auto">
            <a:xfrm>
              <a:off x="41989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5" name="Rectangle 62"/>
            <p:cNvSpPr>
              <a:spLocks noChangeArrowheads="1"/>
            </p:cNvSpPr>
            <p:nvPr/>
          </p:nvSpPr>
          <p:spPr bwMode="auto">
            <a:xfrm>
              <a:off x="3589338" y="2759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6" name="Rectangle 63"/>
            <p:cNvSpPr>
              <a:spLocks noChangeArrowheads="1"/>
            </p:cNvSpPr>
            <p:nvPr/>
          </p:nvSpPr>
          <p:spPr bwMode="auto">
            <a:xfrm>
              <a:off x="9075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7" name="Rectangle 64"/>
            <p:cNvSpPr>
              <a:spLocks noChangeArrowheads="1"/>
            </p:cNvSpPr>
            <p:nvPr/>
          </p:nvSpPr>
          <p:spPr bwMode="auto">
            <a:xfrm>
              <a:off x="8466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8" name="Rectangle 65"/>
            <p:cNvSpPr>
              <a:spLocks noChangeArrowheads="1"/>
            </p:cNvSpPr>
            <p:nvPr/>
          </p:nvSpPr>
          <p:spPr bwMode="auto">
            <a:xfrm>
              <a:off x="7856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39" name="Rectangle 66"/>
            <p:cNvSpPr>
              <a:spLocks noChangeArrowheads="1"/>
            </p:cNvSpPr>
            <p:nvPr/>
          </p:nvSpPr>
          <p:spPr bwMode="auto">
            <a:xfrm>
              <a:off x="7246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0" name="Rectangle 67"/>
            <p:cNvSpPr>
              <a:spLocks noChangeArrowheads="1"/>
            </p:cNvSpPr>
            <p:nvPr/>
          </p:nvSpPr>
          <p:spPr bwMode="auto">
            <a:xfrm>
              <a:off x="6637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1" name="Rectangle 68"/>
            <p:cNvSpPr>
              <a:spLocks noChangeArrowheads="1"/>
            </p:cNvSpPr>
            <p:nvPr/>
          </p:nvSpPr>
          <p:spPr bwMode="auto">
            <a:xfrm>
              <a:off x="60277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2" name="Rectangle 69"/>
            <p:cNvSpPr>
              <a:spLocks noChangeArrowheads="1"/>
            </p:cNvSpPr>
            <p:nvPr/>
          </p:nvSpPr>
          <p:spPr bwMode="auto">
            <a:xfrm>
              <a:off x="54181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3" name="Rectangle 70"/>
            <p:cNvSpPr>
              <a:spLocks noChangeArrowheads="1"/>
            </p:cNvSpPr>
            <p:nvPr/>
          </p:nvSpPr>
          <p:spPr bwMode="auto">
            <a:xfrm>
              <a:off x="48085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4" name="Rectangle 71"/>
            <p:cNvSpPr>
              <a:spLocks noChangeArrowheads="1"/>
            </p:cNvSpPr>
            <p:nvPr/>
          </p:nvSpPr>
          <p:spPr bwMode="auto">
            <a:xfrm>
              <a:off x="41989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5" name="Rectangle 72"/>
            <p:cNvSpPr>
              <a:spLocks noChangeArrowheads="1"/>
            </p:cNvSpPr>
            <p:nvPr/>
          </p:nvSpPr>
          <p:spPr bwMode="auto">
            <a:xfrm>
              <a:off x="3589338" y="2241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6" name="Rectangle 73"/>
            <p:cNvSpPr>
              <a:spLocks noChangeArrowheads="1"/>
            </p:cNvSpPr>
            <p:nvPr/>
          </p:nvSpPr>
          <p:spPr bwMode="auto">
            <a:xfrm>
              <a:off x="9075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7" name="Rectangle 74"/>
            <p:cNvSpPr>
              <a:spLocks noChangeArrowheads="1"/>
            </p:cNvSpPr>
            <p:nvPr/>
          </p:nvSpPr>
          <p:spPr bwMode="auto">
            <a:xfrm>
              <a:off x="8466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8" name="Rectangle 75"/>
            <p:cNvSpPr>
              <a:spLocks noChangeArrowheads="1"/>
            </p:cNvSpPr>
            <p:nvPr/>
          </p:nvSpPr>
          <p:spPr bwMode="auto">
            <a:xfrm>
              <a:off x="7856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49" name="Rectangle 76"/>
            <p:cNvSpPr>
              <a:spLocks noChangeArrowheads="1"/>
            </p:cNvSpPr>
            <p:nvPr/>
          </p:nvSpPr>
          <p:spPr bwMode="auto">
            <a:xfrm>
              <a:off x="7246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0" name="Rectangle 77"/>
            <p:cNvSpPr>
              <a:spLocks noChangeArrowheads="1"/>
            </p:cNvSpPr>
            <p:nvPr/>
          </p:nvSpPr>
          <p:spPr bwMode="auto">
            <a:xfrm>
              <a:off x="6637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1" name="Rectangle 78"/>
            <p:cNvSpPr>
              <a:spLocks noChangeArrowheads="1"/>
            </p:cNvSpPr>
            <p:nvPr/>
          </p:nvSpPr>
          <p:spPr bwMode="auto">
            <a:xfrm>
              <a:off x="60277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2" name="Rectangle 79"/>
            <p:cNvSpPr>
              <a:spLocks noChangeArrowheads="1"/>
            </p:cNvSpPr>
            <p:nvPr/>
          </p:nvSpPr>
          <p:spPr bwMode="auto">
            <a:xfrm>
              <a:off x="54181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3" name="Rectangle 80"/>
            <p:cNvSpPr>
              <a:spLocks noChangeArrowheads="1"/>
            </p:cNvSpPr>
            <p:nvPr/>
          </p:nvSpPr>
          <p:spPr bwMode="auto">
            <a:xfrm>
              <a:off x="48085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4" name="Rectangle 81"/>
            <p:cNvSpPr>
              <a:spLocks noChangeArrowheads="1"/>
            </p:cNvSpPr>
            <p:nvPr/>
          </p:nvSpPr>
          <p:spPr bwMode="auto">
            <a:xfrm>
              <a:off x="41989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5" name="Rectangle 82"/>
            <p:cNvSpPr>
              <a:spLocks noChangeArrowheads="1"/>
            </p:cNvSpPr>
            <p:nvPr/>
          </p:nvSpPr>
          <p:spPr bwMode="auto">
            <a:xfrm>
              <a:off x="3589338" y="1724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6" name="Rectangle 83"/>
            <p:cNvSpPr>
              <a:spLocks noChangeArrowheads="1"/>
            </p:cNvSpPr>
            <p:nvPr/>
          </p:nvSpPr>
          <p:spPr bwMode="auto">
            <a:xfrm>
              <a:off x="9075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7" name="Rectangle 84"/>
            <p:cNvSpPr>
              <a:spLocks noChangeArrowheads="1"/>
            </p:cNvSpPr>
            <p:nvPr/>
          </p:nvSpPr>
          <p:spPr bwMode="auto">
            <a:xfrm>
              <a:off x="8466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8" name="Rectangle 85"/>
            <p:cNvSpPr>
              <a:spLocks noChangeArrowheads="1"/>
            </p:cNvSpPr>
            <p:nvPr/>
          </p:nvSpPr>
          <p:spPr bwMode="auto">
            <a:xfrm>
              <a:off x="7856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59" name="Rectangle 86"/>
            <p:cNvSpPr>
              <a:spLocks noChangeArrowheads="1"/>
            </p:cNvSpPr>
            <p:nvPr/>
          </p:nvSpPr>
          <p:spPr bwMode="auto">
            <a:xfrm>
              <a:off x="7246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0" name="Rectangle 87"/>
            <p:cNvSpPr>
              <a:spLocks noChangeArrowheads="1"/>
            </p:cNvSpPr>
            <p:nvPr/>
          </p:nvSpPr>
          <p:spPr bwMode="auto">
            <a:xfrm>
              <a:off x="6637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1" name="Rectangle 88"/>
            <p:cNvSpPr>
              <a:spLocks noChangeArrowheads="1"/>
            </p:cNvSpPr>
            <p:nvPr/>
          </p:nvSpPr>
          <p:spPr bwMode="auto">
            <a:xfrm>
              <a:off x="60277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2" name="Rectangle 89"/>
            <p:cNvSpPr>
              <a:spLocks noChangeArrowheads="1"/>
            </p:cNvSpPr>
            <p:nvPr/>
          </p:nvSpPr>
          <p:spPr bwMode="auto">
            <a:xfrm>
              <a:off x="54181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3" name="Rectangle 90"/>
            <p:cNvSpPr>
              <a:spLocks noChangeArrowheads="1"/>
            </p:cNvSpPr>
            <p:nvPr/>
          </p:nvSpPr>
          <p:spPr bwMode="auto">
            <a:xfrm>
              <a:off x="48085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4" name="Rectangle 91"/>
            <p:cNvSpPr>
              <a:spLocks noChangeArrowheads="1"/>
            </p:cNvSpPr>
            <p:nvPr/>
          </p:nvSpPr>
          <p:spPr bwMode="auto">
            <a:xfrm>
              <a:off x="41989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5" name="Rectangle 92"/>
            <p:cNvSpPr>
              <a:spLocks noChangeArrowheads="1"/>
            </p:cNvSpPr>
            <p:nvPr/>
          </p:nvSpPr>
          <p:spPr bwMode="auto">
            <a:xfrm>
              <a:off x="3589338" y="1206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6" name="Rectangle 93"/>
            <p:cNvSpPr>
              <a:spLocks noChangeArrowheads="1"/>
            </p:cNvSpPr>
            <p:nvPr/>
          </p:nvSpPr>
          <p:spPr bwMode="auto">
            <a:xfrm>
              <a:off x="9075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7" name="Rectangle 94"/>
            <p:cNvSpPr>
              <a:spLocks noChangeArrowheads="1"/>
            </p:cNvSpPr>
            <p:nvPr/>
          </p:nvSpPr>
          <p:spPr bwMode="auto">
            <a:xfrm>
              <a:off x="8466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8" name="Rectangle 95"/>
            <p:cNvSpPr>
              <a:spLocks noChangeArrowheads="1"/>
            </p:cNvSpPr>
            <p:nvPr/>
          </p:nvSpPr>
          <p:spPr bwMode="auto">
            <a:xfrm>
              <a:off x="7856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69" name="Rectangle 96"/>
            <p:cNvSpPr>
              <a:spLocks noChangeArrowheads="1"/>
            </p:cNvSpPr>
            <p:nvPr/>
          </p:nvSpPr>
          <p:spPr bwMode="auto">
            <a:xfrm>
              <a:off x="7246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0" name="Rectangle 97"/>
            <p:cNvSpPr>
              <a:spLocks noChangeArrowheads="1"/>
            </p:cNvSpPr>
            <p:nvPr/>
          </p:nvSpPr>
          <p:spPr bwMode="auto">
            <a:xfrm>
              <a:off x="6637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1" name="Rectangle 98"/>
            <p:cNvSpPr>
              <a:spLocks noChangeArrowheads="1"/>
            </p:cNvSpPr>
            <p:nvPr/>
          </p:nvSpPr>
          <p:spPr bwMode="auto">
            <a:xfrm>
              <a:off x="60277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2" name="Rectangle 99"/>
            <p:cNvSpPr>
              <a:spLocks noChangeArrowheads="1"/>
            </p:cNvSpPr>
            <p:nvPr/>
          </p:nvSpPr>
          <p:spPr bwMode="auto">
            <a:xfrm>
              <a:off x="54181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3" name="Rectangle 100"/>
            <p:cNvSpPr>
              <a:spLocks noChangeArrowheads="1"/>
            </p:cNvSpPr>
            <p:nvPr/>
          </p:nvSpPr>
          <p:spPr bwMode="auto">
            <a:xfrm>
              <a:off x="48085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4" name="Rectangle 101"/>
            <p:cNvSpPr>
              <a:spLocks noChangeArrowheads="1"/>
            </p:cNvSpPr>
            <p:nvPr/>
          </p:nvSpPr>
          <p:spPr bwMode="auto">
            <a:xfrm>
              <a:off x="41989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5" name="Rectangle 102"/>
            <p:cNvSpPr>
              <a:spLocks noChangeArrowheads="1"/>
            </p:cNvSpPr>
            <p:nvPr/>
          </p:nvSpPr>
          <p:spPr bwMode="auto">
            <a:xfrm>
              <a:off x="3589338" y="688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7876" name="Line 103"/>
            <p:cNvSpPr>
              <a:spLocks noChangeShapeType="1"/>
            </p:cNvSpPr>
            <p:nvPr/>
          </p:nvSpPr>
          <p:spPr bwMode="auto">
            <a:xfrm>
              <a:off x="3589338" y="688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77" name="Line 104"/>
            <p:cNvSpPr>
              <a:spLocks noChangeShapeType="1"/>
            </p:cNvSpPr>
            <p:nvPr/>
          </p:nvSpPr>
          <p:spPr bwMode="auto">
            <a:xfrm>
              <a:off x="3589338" y="1206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78" name="Line 105"/>
            <p:cNvSpPr>
              <a:spLocks noChangeShapeType="1"/>
            </p:cNvSpPr>
            <p:nvPr/>
          </p:nvSpPr>
          <p:spPr bwMode="auto">
            <a:xfrm>
              <a:off x="3589338" y="1724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79" name="Line 106"/>
            <p:cNvSpPr>
              <a:spLocks noChangeShapeType="1"/>
            </p:cNvSpPr>
            <p:nvPr/>
          </p:nvSpPr>
          <p:spPr bwMode="auto">
            <a:xfrm>
              <a:off x="3589338" y="2241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0" name="Line 107"/>
            <p:cNvSpPr>
              <a:spLocks noChangeShapeType="1"/>
            </p:cNvSpPr>
            <p:nvPr/>
          </p:nvSpPr>
          <p:spPr bwMode="auto">
            <a:xfrm>
              <a:off x="3589338" y="2759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1" name="Line 108"/>
            <p:cNvSpPr>
              <a:spLocks noChangeShapeType="1"/>
            </p:cNvSpPr>
            <p:nvPr/>
          </p:nvSpPr>
          <p:spPr bwMode="auto">
            <a:xfrm>
              <a:off x="3589338" y="3276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2" name="Line 109"/>
            <p:cNvSpPr>
              <a:spLocks noChangeShapeType="1"/>
            </p:cNvSpPr>
            <p:nvPr/>
          </p:nvSpPr>
          <p:spPr bwMode="auto">
            <a:xfrm>
              <a:off x="3589338" y="3794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3" name="Line 110"/>
            <p:cNvSpPr>
              <a:spLocks noChangeShapeType="1"/>
            </p:cNvSpPr>
            <p:nvPr/>
          </p:nvSpPr>
          <p:spPr bwMode="auto">
            <a:xfrm>
              <a:off x="3589338" y="4311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4" name="Line 111"/>
            <p:cNvSpPr>
              <a:spLocks noChangeShapeType="1"/>
            </p:cNvSpPr>
            <p:nvPr/>
          </p:nvSpPr>
          <p:spPr bwMode="auto">
            <a:xfrm>
              <a:off x="3589338" y="4829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5" name="Line 112"/>
            <p:cNvSpPr>
              <a:spLocks noChangeShapeType="1"/>
            </p:cNvSpPr>
            <p:nvPr/>
          </p:nvSpPr>
          <p:spPr bwMode="auto">
            <a:xfrm>
              <a:off x="3589338" y="5346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86" name="Text Box 125"/>
            <p:cNvSpPr txBox="1">
              <a:spLocks noChangeArrowheads="1"/>
            </p:cNvSpPr>
            <p:nvPr/>
          </p:nvSpPr>
          <p:spPr bwMode="auto">
            <a:xfrm>
              <a:off x="3268663" y="727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7887" name="Text Box 126"/>
            <p:cNvSpPr txBox="1">
              <a:spLocks noChangeArrowheads="1"/>
            </p:cNvSpPr>
            <p:nvPr/>
          </p:nvSpPr>
          <p:spPr bwMode="auto">
            <a:xfrm>
              <a:off x="3268663" y="958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7888" name="Text Box 127"/>
            <p:cNvSpPr txBox="1">
              <a:spLocks noChangeArrowheads="1"/>
            </p:cNvSpPr>
            <p:nvPr/>
          </p:nvSpPr>
          <p:spPr bwMode="auto">
            <a:xfrm>
              <a:off x="3741738" y="307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6248400" y="1866900"/>
              <a:ext cx="152400" cy="304800"/>
              <a:chOff x="7981950" y="1733550"/>
              <a:chExt cx="152400" cy="304800"/>
            </a:xfrm>
          </p:grpSpPr>
          <p:sp>
            <p:nvSpPr>
              <p:cNvPr id="378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9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80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4" name="Group 270"/>
            <p:cNvGrpSpPr>
              <a:grpSpLocks/>
            </p:cNvGrpSpPr>
            <p:nvPr/>
          </p:nvGrpSpPr>
          <p:grpSpPr bwMode="auto">
            <a:xfrm>
              <a:off x="6858000" y="2362200"/>
              <a:ext cx="152400" cy="304800"/>
              <a:chOff x="7981950" y="1733550"/>
              <a:chExt cx="152400" cy="304800"/>
            </a:xfrm>
          </p:grpSpPr>
          <p:sp>
            <p:nvSpPr>
              <p:cNvPr id="375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6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7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98"/>
            <p:cNvGrpSpPr>
              <a:grpSpLocks/>
            </p:cNvGrpSpPr>
            <p:nvPr/>
          </p:nvGrpSpPr>
          <p:grpSpPr bwMode="auto">
            <a:xfrm>
              <a:off x="6858000" y="1866900"/>
              <a:ext cx="152400" cy="304800"/>
              <a:chOff x="7981950" y="1733550"/>
              <a:chExt cx="152400" cy="304800"/>
            </a:xfrm>
          </p:grpSpPr>
          <p:sp>
            <p:nvSpPr>
              <p:cNvPr id="372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3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4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86"/>
            <p:cNvGrpSpPr>
              <a:grpSpLocks/>
            </p:cNvGrpSpPr>
            <p:nvPr/>
          </p:nvGrpSpPr>
          <p:grpSpPr bwMode="auto">
            <a:xfrm>
              <a:off x="8153400" y="2819400"/>
              <a:ext cx="152400" cy="304800"/>
              <a:chOff x="7981950" y="1733551"/>
              <a:chExt cx="152400" cy="304800"/>
            </a:xfrm>
          </p:grpSpPr>
          <p:sp>
            <p:nvSpPr>
              <p:cNvPr id="36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0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71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3810000" y="4419600"/>
              <a:ext cx="152400" cy="304800"/>
              <a:chOff x="7981950" y="1733550"/>
              <a:chExt cx="152400" cy="304800"/>
            </a:xfrm>
          </p:grpSpPr>
          <p:sp>
            <p:nvSpPr>
              <p:cNvPr id="36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8686800" y="3906838"/>
              <a:ext cx="152400" cy="304800"/>
              <a:chOff x="7981950" y="1733551"/>
              <a:chExt cx="152400" cy="304800"/>
            </a:xfrm>
          </p:grpSpPr>
          <p:sp>
            <p:nvSpPr>
              <p:cNvPr id="36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4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5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8077200" y="4419600"/>
              <a:ext cx="152400" cy="304800"/>
              <a:chOff x="7981950" y="1733550"/>
              <a:chExt cx="152400" cy="304800"/>
            </a:xfrm>
          </p:grpSpPr>
          <p:sp>
            <p:nvSpPr>
              <p:cNvPr id="36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6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1393"/>
            <p:cNvGrpSpPr>
              <a:grpSpLocks/>
            </p:cNvGrpSpPr>
            <p:nvPr/>
          </p:nvGrpSpPr>
          <p:grpSpPr bwMode="auto">
            <a:xfrm>
              <a:off x="5181600" y="1219200"/>
              <a:ext cx="834573" cy="994226"/>
              <a:chOff x="2514602" y="990600"/>
              <a:chExt cx="834573" cy="994226"/>
            </a:xfrm>
          </p:grpSpPr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7911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2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3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4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15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7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918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19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20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3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7928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929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927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922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23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2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25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7910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4"/>
            <p:cNvGrpSpPr>
              <a:grpSpLocks/>
            </p:cNvGrpSpPr>
            <p:nvPr/>
          </p:nvGrpSpPr>
          <p:grpSpPr bwMode="auto">
            <a:xfrm>
              <a:off x="5029200" y="1866900"/>
              <a:ext cx="152400" cy="304800"/>
              <a:chOff x="7981950" y="1733550"/>
              <a:chExt cx="152400" cy="304800"/>
            </a:xfrm>
          </p:grpSpPr>
          <p:sp>
            <p:nvSpPr>
              <p:cNvPr id="33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4419600" y="5486400"/>
              <a:ext cx="152400" cy="304800"/>
              <a:chOff x="7981950" y="1733550"/>
              <a:chExt cx="152400" cy="304800"/>
            </a:xfrm>
          </p:grpSpPr>
          <p:sp>
            <p:nvSpPr>
              <p:cNvPr id="33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5638800" y="1866900"/>
              <a:ext cx="152400" cy="304800"/>
              <a:chOff x="7981950" y="1733550"/>
              <a:chExt cx="152400" cy="304800"/>
            </a:xfrm>
          </p:grpSpPr>
          <p:sp>
            <p:nvSpPr>
              <p:cNvPr id="33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1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332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788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89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0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1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2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3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4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5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6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7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798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9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0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1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2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3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4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5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9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10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1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2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3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4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5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6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7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8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19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0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1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2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3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4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5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6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7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8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29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0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1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2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3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4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5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6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7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8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39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0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1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2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3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4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5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6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7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8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49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0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1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2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3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4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5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6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7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8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59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0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1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2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3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4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5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6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7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8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69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0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1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2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3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4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5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6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7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8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79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0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1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2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3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4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5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6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7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8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89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0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1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2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3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4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5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6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7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8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899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8900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1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2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3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4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5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6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7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8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09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10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8911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8912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27432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8935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36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37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3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39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4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41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942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3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4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8952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953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895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94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7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49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8934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3886200" y="2247900"/>
              <a:ext cx="152400" cy="304800"/>
              <a:chOff x="7981950" y="1733550"/>
              <a:chExt cx="152400" cy="304800"/>
            </a:xfrm>
          </p:grpSpPr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7" name="Group 254"/>
            <p:cNvGrpSpPr>
              <a:grpSpLocks/>
            </p:cNvGrpSpPr>
            <p:nvPr/>
          </p:nvGrpSpPr>
          <p:grpSpPr bwMode="auto">
            <a:xfrm>
              <a:off x="3276600" y="2247900"/>
              <a:ext cx="152400" cy="304800"/>
              <a:chOff x="7981950" y="1733550"/>
              <a:chExt cx="152400" cy="304800"/>
            </a:xfrm>
          </p:grpSpPr>
          <p:sp>
            <p:nvSpPr>
              <p:cNvPr id="1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1295400" y="381000"/>
            <a:ext cx="6858000" cy="6019800"/>
            <a:chOff x="1295400" y="381000"/>
            <a:chExt cx="6858000" cy="601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381000"/>
              <a:ext cx="6858000" cy="601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812" name="Rectangle 3"/>
            <p:cNvSpPr>
              <a:spLocks noChangeArrowheads="1"/>
            </p:cNvSpPr>
            <p:nvPr/>
          </p:nvSpPr>
          <p:spPr bwMode="auto">
            <a:xfrm>
              <a:off x="7323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3" name="Rectangle 4"/>
            <p:cNvSpPr>
              <a:spLocks noChangeArrowheads="1"/>
            </p:cNvSpPr>
            <p:nvPr/>
          </p:nvSpPr>
          <p:spPr bwMode="auto">
            <a:xfrm>
              <a:off x="6713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4" name="Rectangle 5"/>
            <p:cNvSpPr>
              <a:spLocks noChangeArrowheads="1"/>
            </p:cNvSpPr>
            <p:nvPr/>
          </p:nvSpPr>
          <p:spPr bwMode="auto">
            <a:xfrm>
              <a:off x="6103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5" name="Rectangle 6"/>
            <p:cNvSpPr>
              <a:spLocks noChangeArrowheads="1"/>
            </p:cNvSpPr>
            <p:nvPr/>
          </p:nvSpPr>
          <p:spPr bwMode="auto">
            <a:xfrm>
              <a:off x="5494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6" name="Rectangle 7"/>
            <p:cNvSpPr>
              <a:spLocks noChangeArrowheads="1"/>
            </p:cNvSpPr>
            <p:nvPr/>
          </p:nvSpPr>
          <p:spPr bwMode="auto">
            <a:xfrm>
              <a:off x="4884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7" name="Rectangle 8"/>
            <p:cNvSpPr>
              <a:spLocks noChangeArrowheads="1"/>
            </p:cNvSpPr>
            <p:nvPr/>
          </p:nvSpPr>
          <p:spPr bwMode="auto">
            <a:xfrm>
              <a:off x="42751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8" name="Rectangle 9"/>
            <p:cNvSpPr>
              <a:spLocks noChangeArrowheads="1"/>
            </p:cNvSpPr>
            <p:nvPr/>
          </p:nvSpPr>
          <p:spPr bwMode="auto">
            <a:xfrm>
              <a:off x="36655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19" name="Rectangle 10"/>
            <p:cNvSpPr>
              <a:spLocks noChangeArrowheads="1"/>
            </p:cNvSpPr>
            <p:nvPr/>
          </p:nvSpPr>
          <p:spPr bwMode="auto">
            <a:xfrm>
              <a:off x="30559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20" name="Rectangle 11"/>
            <p:cNvSpPr>
              <a:spLocks noChangeArrowheads="1"/>
            </p:cNvSpPr>
            <p:nvPr/>
          </p:nvSpPr>
          <p:spPr bwMode="auto">
            <a:xfrm>
              <a:off x="24463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21" name="Rectangle 12"/>
            <p:cNvSpPr>
              <a:spLocks noChangeArrowheads="1"/>
            </p:cNvSpPr>
            <p:nvPr/>
          </p:nvSpPr>
          <p:spPr bwMode="auto">
            <a:xfrm>
              <a:off x="1836738" y="57277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22" name="Line 113"/>
            <p:cNvSpPr>
              <a:spLocks noChangeShapeType="1"/>
            </p:cNvSpPr>
            <p:nvPr/>
          </p:nvSpPr>
          <p:spPr bwMode="auto">
            <a:xfrm>
              <a:off x="1836738" y="624522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114"/>
            <p:cNvSpPr>
              <a:spLocks noChangeShapeType="1"/>
            </p:cNvSpPr>
            <p:nvPr/>
          </p:nvSpPr>
          <p:spPr bwMode="auto">
            <a:xfrm>
              <a:off x="1836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15"/>
            <p:cNvSpPr>
              <a:spLocks noChangeShapeType="1"/>
            </p:cNvSpPr>
            <p:nvPr/>
          </p:nvSpPr>
          <p:spPr bwMode="auto">
            <a:xfrm>
              <a:off x="2446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Line 116"/>
            <p:cNvSpPr>
              <a:spLocks noChangeShapeType="1"/>
            </p:cNvSpPr>
            <p:nvPr/>
          </p:nvSpPr>
          <p:spPr bwMode="auto">
            <a:xfrm>
              <a:off x="3055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117"/>
            <p:cNvSpPr>
              <a:spLocks noChangeShapeType="1"/>
            </p:cNvSpPr>
            <p:nvPr/>
          </p:nvSpPr>
          <p:spPr bwMode="auto">
            <a:xfrm>
              <a:off x="3665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Line 118"/>
            <p:cNvSpPr>
              <a:spLocks noChangeShapeType="1"/>
            </p:cNvSpPr>
            <p:nvPr/>
          </p:nvSpPr>
          <p:spPr bwMode="auto">
            <a:xfrm>
              <a:off x="4275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Line 119"/>
            <p:cNvSpPr>
              <a:spLocks noChangeShapeType="1"/>
            </p:cNvSpPr>
            <p:nvPr/>
          </p:nvSpPr>
          <p:spPr bwMode="auto">
            <a:xfrm>
              <a:off x="48847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9" name="Line 120"/>
            <p:cNvSpPr>
              <a:spLocks noChangeShapeType="1"/>
            </p:cNvSpPr>
            <p:nvPr/>
          </p:nvSpPr>
          <p:spPr bwMode="auto">
            <a:xfrm>
              <a:off x="54943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0" name="Line 121"/>
            <p:cNvSpPr>
              <a:spLocks noChangeShapeType="1"/>
            </p:cNvSpPr>
            <p:nvPr/>
          </p:nvSpPr>
          <p:spPr bwMode="auto">
            <a:xfrm>
              <a:off x="61039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Line 122"/>
            <p:cNvSpPr>
              <a:spLocks noChangeShapeType="1"/>
            </p:cNvSpPr>
            <p:nvPr/>
          </p:nvSpPr>
          <p:spPr bwMode="auto">
            <a:xfrm>
              <a:off x="67135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2" name="Line 123"/>
            <p:cNvSpPr>
              <a:spLocks noChangeShapeType="1"/>
            </p:cNvSpPr>
            <p:nvPr/>
          </p:nvSpPr>
          <p:spPr bwMode="auto">
            <a:xfrm>
              <a:off x="7323138" y="1069975"/>
              <a:ext cx="0" cy="5175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3" name="Line 124"/>
            <p:cNvSpPr>
              <a:spLocks noChangeShapeType="1"/>
            </p:cNvSpPr>
            <p:nvPr/>
          </p:nvSpPr>
          <p:spPr bwMode="auto">
            <a:xfrm>
              <a:off x="7932738" y="1069975"/>
              <a:ext cx="0" cy="5175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Rectangle 13"/>
            <p:cNvSpPr>
              <a:spLocks noChangeArrowheads="1"/>
            </p:cNvSpPr>
            <p:nvPr/>
          </p:nvSpPr>
          <p:spPr bwMode="auto">
            <a:xfrm>
              <a:off x="7323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35" name="Rectangle 14"/>
            <p:cNvSpPr>
              <a:spLocks noChangeArrowheads="1"/>
            </p:cNvSpPr>
            <p:nvPr/>
          </p:nvSpPr>
          <p:spPr bwMode="auto">
            <a:xfrm>
              <a:off x="6713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36" name="Rectangle 15"/>
            <p:cNvSpPr>
              <a:spLocks noChangeArrowheads="1"/>
            </p:cNvSpPr>
            <p:nvPr/>
          </p:nvSpPr>
          <p:spPr bwMode="auto">
            <a:xfrm>
              <a:off x="6103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37" name="Rectangle 16"/>
            <p:cNvSpPr>
              <a:spLocks noChangeArrowheads="1"/>
            </p:cNvSpPr>
            <p:nvPr/>
          </p:nvSpPr>
          <p:spPr bwMode="auto">
            <a:xfrm>
              <a:off x="5494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38" name="Rectangle 17"/>
            <p:cNvSpPr>
              <a:spLocks noChangeArrowheads="1"/>
            </p:cNvSpPr>
            <p:nvPr/>
          </p:nvSpPr>
          <p:spPr bwMode="auto">
            <a:xfrm>
              <a:off x="4884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39" name="Rectangle 18"/>
            <p:cNvSpPr>
              <a:spLocks noChangeArrowheads="1"/>
            </p:cNvSpPr>
            <p:nvPr/>
          </p:nvSpPr>
          <p:spPr bwMode="auto">
            <a:xfrm>
              <a:off x="42751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0" name="Rectangle 19"/>
            <p:cNvSpPr>
              <a:spLocks noChangeArrowheads="1"/>
            </p:cNvSpPr>
            <p:nvPr/>
          </p:nvSpPr>
          <p:spPr bwMode="auto">
            <a:xfrm>
              <a:off x="36655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1" name="Rectangle 20"/>
            <p:cNvSpPr>
              <a:spLocks noChangeArrowheads="1"/>
            </p:cNvSpPr>
            <p:nvPr/>
          </p:nvSpPr>
          <p:spPr bwMode="auto">
            <a:xfrm>
              <a:off x="30559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2" name="Rectangle 21"/>
            <p:cNvSpPr>
              <a:spLocks noChangeArrowheads="1"/>
            </p:cNvSpPr>
            <p:nvPr/>
          </p:nvSpPr>
          <p:spPr bwMode="auto">
            <a:xfrm>
              <a:off x="24463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3" name="Rectangle 22"/>
            <p:cNvSpPr>
              <a:spLocks noChangeArrowheads="1"/>
            </p:cNvSpPr>
            <p:nvPr/>
          </p:nvSpPr>
          <p:spPr bwMode="auto">
            <a:xfrm>
              <a:off x="1836738" y="52101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4" name="Rectangle 23"/>
            <p:cNvSpPr>
              <a:spLocks noChangeArrowheads="1"/>
            </p:cNvSpPr>
            <p:nvPr/>
          </p:nvSpPr>
          <p:spPr bwMode="auto">
            <a:xfrm>
              <a:off x="7323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5" name="Rectangle 24"/>
            <p:cNvSpPr>
              <a:spLocks noChangeArrowheads="1"/>
            </p:cNvSpPr>
            <p:nvPr/>
          </p:nvSpPr>
          <p:spPr bwMode="auto">
            <a:xfrm>
              <a:off x="6713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6" name="Rectangle 25"/>
            <p:cNvSpPr>
              <a:spLocks noChangeArrowheads="1"/>
            </p:cNvSpPr>
            <p:nvPr/>
          </p:nvSpPr>
          <p:spPr bwMode="auto">
            <a:xfrm>
              <a:off x="6103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7" name="Rectangle 26"/>
            <p:cNvSpPr>
              <a:spLocks noChangeArrowheads="1"/>
            </p:cNvSpPr>
            <p:nvPr/>
          </p:nvSpPr>
          <p:spPr bwMode="auto">
            <a:xfrm>
              <a:off x="5494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8" name="Rectangle 27"/>
            <p:cNvSpPr>
              <a:spLocks noChangeArrowheads="1"/>
            </p:cNvSpPr>
            <p:nvPr/>
          </p:nvSpPr>
          <p:spPr bwMode="auto">
            <a:xfrm>
              <a:off x="4884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49" name="Rectangle 28"/>
            <p:cNvSpPr>
              <a:spLocks noChangeArrowheads="1"/>
            </p:cNvSpPr>
            <p:nvPr/>
          </p:nvSpPr>
          <p:spPr bwMode="auto">
            <a:xfrm>
              <a:off x="42751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0" name="Rectangle 29"/>
            <p:cNvSpPr>
              <a:spLocks noChangeArrowheads="1"/>
            </p:cNvSpPr>
            <p:nvPr/>
          </p:nvSpPr>
          <p:spPr bwMode="auto">
            <a:xfrm>
              <a:off x="36655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1" name="Rectangle 30"/>
            <p:cNvSpPr>
              <a:spLocks noChangeArrowheads="1"/>
            </p:cNvSpPr>
            <p:nvPr/>
          </p:nvSpPr>
          <p:spPr bwMode="auto">
            <a:xfrm>
              <a:off x="30559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2" name="Rectangle 31"/>
            <p:cNvSpPr>
              <a:spLocks noChangeArrowheads="1"/>
            </p:cNvSpPr>
            <p:nvPr/>
          </p:nvSpPr>
          <p:spPr bwMode="auto">
            <a:xfrm>
              <a:off x="24463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3" name="Rectangle 32"/>
            <p:cNvSpPr>
              <a:spLocks noChangeArrowheads="1"/>
            </p:cNvSpPr>
            <p:nvPr/>
          </p:nvSpPr>
          <p:spPr bwMode="auto">
            <a:xfrm>
              <a:off x="1836738" y="46926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4" name="Rectangle 33"/>
            <p:cNvSpPr>
              <a:spLocks noChangeArrowheads="1"/>
            </p:cNvSpPr>
            <p:nvPr/>
          </p:nvSpPr>
          <p:spPr bwMode="auto">
            <a:xfrm>
              <a:off x="7323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5" name="Rectangle 34"/>
            <p:cNvSpPr>
              <a:spLocks noChangeArrowheads="1"/>
            </p:cNvSpPr>
            <p:nvPr/>
          </p:nvSpPr>
          <p:spPr bwMode="auto">
            <a:xfrm>
              <a:off x="6713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6" name="Rectangle 35"/>
            <p:cNvSpPr>
              <a:spLocks noChangeArrowheads="1"/>
            </p:cNvSpPr>
            <p:nvPr/>
          </p:nvSpPr>
          <p:spPr bwMode="auto">
            <a:xfrm>
              <a:off x="6103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7" name="Rectangle 36"/>
            <p:cNvSpPr>
              <a:spLocks noChangeArrowheads="1"/>
            </p:cNvSpPr>
            <p:nvPr/>
          </p:nvSpPr>
          <p:spPr bwMode="auto">
            <a:xfrm>
              <a:off x="5494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8" name="Rectangle 37"/>
            <p:cNvSpPr>
              <a:spLocks noChangeArrowheads="1"/>
            </p:cNvSpPr>
            <p:nvPr/>
          </p:nvSpPr>
          <p:spPr bwMode="auto">
            <a:xfrm>
              <a:off x="4884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59" name="Rectangle 38"/>
            <p:cNvSpPr>
              <a:spLocks noChangeArrowheads="1"/>
            </p:cNvSpPr>
            <p:nvPr/>
          </p:nvSpPr>
          <p:spPr bwMode="auto">
            <a:xfrm>
              <a:off x="42751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0" name="Rectangle 39"/>
            <p:cNvSpPr>
              <a:spLocks noChangeArrowheads="1"/>
            </p:cNvSpPr>
            <p:nvPr/>
          </p:nvSpPr>
          <p:spPr bwMode="auto">
            <a:xfrm>
              <a:off x="36655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1" name="Rectangle 40"/>
            <p:cNvSpPr>
              <a:spLocks noChangeArrowheads="1"/>
            </p:cNvSpPr>
            <p:nvPr/>
          </p:nvSpPr>
          <p:spPr bwMode="auto">
            <a:xfrm>
              <a:off x="30559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2" name="Rectangle 41"/>
            <p:cNvSpPr>
              <a:spLocks noChangeArrowheads="1"/>
            </p:cNvSpPr>
            <p:nvPr/>
          </p:nvSpPr>
          <p:spPr bwMode="auto">
            <a:xfrm>
              <a:off x="24463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3" name="Rectangle 42"/>
            <p:cNvSpPr>
              <a:spLocks noChangeArrowheads="1"/>
            </p:cNvSpPr>
            <p:nvPr/>
          </p:nvSpPr>
          <p:spPr bwMode="auto">
            <a:xfrm>
              <a:off x="1836738" y="41751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4" name="Rectangle 43"/>
            <p:cNvSpPr>
              <a:spLocks noChangeArrowheads="1"/>
            </p:cNvSpPr>
            <p:nvPr/>
          </p:nvSpPr>
          <p:spPr bwMode="auto">
            <a:xfrm>
              <a:off x="7323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5" name="Rectangle 44"/>
            <p:cNvSpPr>
              <a:spLocks noChangeArrowheads="1"/>
            </p:cNvSpPr>
            <p:nvPr/>
          </p:nvSpPr>
          <p:spPr bwMode="auto">
            <a:xfrm>
              <a:off x="6713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6" name="Rectangle 45"/>
            <p:cNvSpPr>
              <a:spLocks noChangeArrowheads="1"/>
            </p:cNvSpPr>
            <p:nvPr/>
          </p:nvSpPr>
          <p:spPr bwMode="auto">
            <a:xfrm>
              <a:off x="6103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7" name="Rectangle 46"/>
            <p:cNvSpPr>
              <a:spLocks noChangeArrowheads="1"/>
            </p:cNvSpPr>
            <p:nvPr/>
          </p:nvSpPr>
          <p:spPr bwMode="auto">
            <a:xfrm>
              <a:off x="5494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8" name="Rectangle 47"/>
            <p:cNvSpPr>
              <a:spLocks noChangeArrowheads="1"/>
            </p:cNvSpPr>
            <p:nvPr/>
          </p:nvSpPr>
          <p:spPr bwMode="auto">
            <a:xfrm>
              <a:off x="4884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69" name="Rectangle 48"/>
            <p:cNvSpPr>
              <a:spLocks noChangeArrowheads="1"/>
            </p:cNvSpPr>
            <p:nvPr/>
          </p:nvSpPr>
          <p:spPr bwMode="auto">
            <a:xfrm>
              <a:off x="42751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0" name="Rectangle 49"/>
            <p:cNvSpPr>
              <a:spLocks noChangeArrowheads="1"/>
            </p:cNvSpPr>
            <p:nvPr/>
          </p:nvSpPr>
          <p:spPr bwMode="auto">
            <a:xfrm>
              <a:off x="36655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1" name="Rectangle 50"/>
            <p:cNvSpPr>
              <a:spLocks noChangeArrowheads="1"/>
            </p:cNvSpPr>
            <p:nvPr/>
          </p:nvSpPr>
          <p:spPr bwMode="auto">
            <a:xfrm>
              <a:off x="30559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2" name="Rectangle 51"/>
            <p:cNvSpPr>
              <a:spLocks noChangeArrowheads="1"/>
            </p:cNvSpPr>
            <p:nvPr/>
          </p:nvSpPr>
          <p:spPr bwMode="auto">
            <a:xfrm>
              <a:off x="24463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3" name="Rectangle 52"/>
            <p:cNvSpPr>
              <a:spLocks noChangeArrowheads="1"/>
            </p:cNvSpPr>
            <p:nvPr/>
          </p:nvSpPr>
          <p:spPr bwMode="auto">
            <a:xfrm>
              <a:off x="1836738" y="36576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4" name="Rectangle 53"/>
            <p:cNvSpPr>
              <a:spLocks noChangeArrowheads="1"/>
            </p:cNvSpPr>
            <p:nvPr/>
          </p:nvSpPr>
          <p:spPr bwMode="auto">
            <a:xfrm>
              <a:off x="7323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5" name="Rectangle 54"/>
            <p:cNvSpPr>
              <a:spLocks noChangeArrowheads="1"/>
            </p:cNvSpPr>
            <p:nvPr/>
          </p:nvSpPr>
          <p:spPr bwMode="auto">
            <a:xfrm>
              <a:off x="6713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6" name="Rectangle 55"/>
            <p:cNvSpPr>
              <a:spLocks noChangeArrowheads="1"/>
            </p:cNvSpPr>
            <p:nvPr/>
          </p:nvSpPr>
          <p:spPr bwMode="auto">
            <a:xfrm>
              <a:off x="6103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7" name="Rectangle 56"/>
            <p:cNvSpPr>
              <a:spLocks noChangeArrowheads="1"/>
            </p:cNvSpPr>
            <p:nvPr/>
          </p:nvSpPr>
          <p:spPr bwMode="auto">
            <a:xfrm>
              <a:off x="5494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8" name="Rectangle 57"/>
            <p:cNvSpPr>
              <a:spLocks noChangeArrowheads="1"/>
            </p:cNvSpPr>
            <p:nvPr/>
          </p:nvSpPr>
          <p:spPr bwMode="auto">
            <a:xfrm>
              <a:off x="4884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79" name="Rectangle 58"/>
            <p:cNvSpPr>
              <a:spLocks noChangeArrowheads="1"/>
            </p:cNvSpPr>
            <p:nvPr/>
          </p:nvSpPr>
          <p:spPr bwMode="auto">
            <a:xfrm>
              <a:off x="42751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0" name="Rectangle 59"/>
            <p:cNvSpPr>
              <a:spLocks noChangeArrowheads="1"/>
            </p:cNvSpPr>
            <p:nvPr/>
          </p:nvSpPr>
          <p:spPr bwMode="auto">
            <a:xfrm>
              <a:off x="36655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1" name="Rectangle 60"/>
            <p:cNvSpPr>
              <a:spLocks noChangeArrowheads="1"/>
            </p:cNvSpPr>
            <p:nvPr/>
          </p:nvSpPr>
          <p:spPr bwMode="auto">
            <a:xfrm>
              <a:off x="30559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2" name="Rectangle 61"/>
            <p:cNvSpPr>
              <a:spLocks noChangeArrowheads="1"/>
            </p:cNvSpPr>
            <p:nvPr/>
          </p:nvSpPr>
          <p:spPr bwMode="auto">
            <a:xfrm>
              <a:off x="24463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3" name="Rectangle 62"/>
            <p:cNvSpPr>
              <a:spLocks noChangeArrowheads="1"/>
            </p:cNvSpPr>
            <p:nvPr/>
          </p:nvSpPr>
          <p:spPr bwMode="auto">
            <a:xfrm>
              <a:off x="1836738" y="31400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4" name="Rectangle 63"/>
            <p:cNvSpPr>
              <a:spLocks noChangeArrowheads="1"/>
            </p:cNvSpPr>
            <p:nvPr/>
          </p:nvSpPr>
          <p:spPr bwMode="auto">
            <a:xfrm>
              <a:off x="7323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5" name="Rectangle 64"/>
            <p:cNvSpPr>
              <a:spLocks noChangeArrowheads="1"/>
            </p:cNvSpPr>
            <p:nvPr/>
          </p:nvSpPr>
          <p:spPr bwMode="auto">
            <a:xfrm>
              <a:off x="6713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6" name="Rectangle 65"/>
            <p:cNvSpPr>
              <a:spLocks noChangeArrowheads="1"/>
            </p:cNvSpPr>
            <p:nvPr/>
          </p:nvSpPr>
          <p:spPr bwMode="auto">
            <a:xfrm>
              <a:off x="6103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7" name="Rectangle 66"/>
            <p:cNvSpPr>
              <a:spLocks noChangeArrowheads="1"/>
            </p:cNvSpPr>
            <p:nvPr/>
          </p:nvSpPr>
          <p:spPr bwMode="auto">
            <a:xfrm>
              <a:off x="5494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8" name="Rectangle 67"/>
            <p:cNvSpPr>
              <a:spLocks noChangeArrowheads="1"/>
            </p:cNvSpPr>
            <p:nvPr/>
          </p:nvSpPr>
          <p:spPr bwMode="auto">
            <a:xfrm>
              <a:off x="4884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89" name="Rectangle 68"/>
            <p:cNvSpPr>
              <a:spLocks noChangeArrowheads="1"/>
            </p:cNvSpPr>
            <p:nvPr/>
          </p:nvSpPr>
          <p:spPr bwMode="auto">
            <a:xfrm>
              <a:off x="42751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0" name="Rectangle 69"/>
            <p:cNvSpPr>
              <a:spLocks noChangeArrowheads="1"/>
            </p:cNvSpPr>
            <p:nvPr/>
          </p:nvSpPr>
          <p:spPr bwMode="auto">
            <a:xfrm>
              <a:off x="36655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1" name="Rectangle 70"/>
            <p:cNvSpPr>
              <a:spLocks noChangeArrowheads="1"/>
            </p:cNvSpPr>
            <p:nvPr/>
          </p:nvSpPr>
          <p:spPr bwMode="auto">
            <a:xfrm>
              <a:off x="30559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2" name="Rectangle 71"/>
            <p:cNvSpPr>
              <a:spLocks noChangeArrowheads="1"/>
            </p:cNvSpPr>
            <p:nvPr/>
          </p:nvSpPr>
          <p:spPr bwMode="auto">
            <a:xfrm>
              <a:off x="24463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3" name="Rectangle 72"/>
            <p:cNvSpPr>
              <a:spLocks noChangeArrowheads="1"/>
            </p:cNvSpPr>
            <p:nvPr/>
          </p:nvSpPr>
          <p:spPr bwMode="auto">
            <a:xfrm>
              <a:off x="1836738" y="262255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4" name="Rectangle 73"/>
            <p:cNvSpPr>
              <a:spLocks noChangeArrowheads="1"/>
            </p:cNvSpPr>
            <p:nvPr/>
          </p:nvSpPr>
          <p:spPr bwMode="auto">
            <a:xfrm>
              <a:off x="7323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5" name="Rectangle 74"/>
            <p:cNvSpPr>
              <a:spLocks noChangeArrowheads="1"/>
            </p:cNvSpPr>
            <p:nvPr/>
          </p:nvSpPr>
          <p:spPr bwMode="auto">
            <a:xfrm>
              <a:off x="6713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6" name="Rectangle 75"/>
            <p:cNvSpPr>
              <a:spLocks noChangeArrowheads="1"/>
            </p:cNvSpPr>
            <p:nvPr/>
          </p:nvSpPr>
          <p:spPr bwMode="auto">
            <a:xfrm>
              <a:off x="6103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7" name="Rectangle 76"/>
            <p:cNvSpPr>
              <a:spLocks noChangeArrowheads="1"/>
            </p:cNvSpPr>
            <p:nvPr/>
          </p:nvSpPr>
          <p:spPr bwMode="auto">
            <a:xfrm>
              <a:off x="5494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8" name="Rectangle 77"/>
            <p:cNvSpPr>
              <a:spLocks noChangeArrowheads="1"/>
            </p:cNvSpPr>
            <p:nvPr/>
          </p:nvSpPr>
          <p:spPr bwMode="auto">
            <a:xfrm>
              <a:off x="4884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899" name="Rectangle 78"/>
            <p:cNvSpPr>
              <a:spLocks noChangeArrowheads="1"/>
            </p:cNvSpPr>
            <p:nvPr/>
          </p:nvSpPr>
          <p:spPr bwMode="auto">
            <a:xfrm>
              <a:off x="42751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0" name="Rectangle 79"/>
            <p:cNvSpPr>
              <a:spLocks noChangeArrowheads="1"/>
            </p:cNvSpPr>
            <p:nvPr/>
          </p:nvSpPr>
          <p:spPr bwMode="auto">
            <a:xfrm>
              <a:off x="36655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1" name="Rectangle 80"/>
            <p:cNvSpPr>
              <a:spLocks noChangeArrowheads="1"/>
            </p:cNvSpPr>
            <p:nvPr/>
          </p:nvSpPr>
          <p:spPr bwMode="auto">
            <a:xfrm>
              <a:off x="30559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2" name="Rectangle 81"/>
            <p:cNvSpPr>
              <a:spLocks noChangeArrowheads="1"/>
            </p:cNvSpPr>
            <p:nvPr/>
          </p:nvSpPr>
          <p:spPr bwMode="auto">
            <a:xfrm>
              <a:off x="24463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3" name="Rectangle 82"/>
            <p:cNvSpPr>
              <a:spLocks noChangeArrowheads="1"/>
            </p:cNvSpPr>
            <p:nvPr/>
          </p:nvSpPr>
          <p:spPr bwMode="auto">
            <a:xfrm>
              <a:off x="1836738" y="210502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4" name="Rectangle 83"/>
            <p:cNvSpPr>
              <a:spLocks noChangeArrowheads="1"/>
            </p:cNvSpPr>
            <p:nvPr/>
          </p:nvSpPr>
          <p:spPr bwMode="auto">
            <a:xfrm>
              <a:off x="7323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5" name="Rectangle 84"/>
            <p:cNvSpPr>
              <a:spLocks noChangeArrowheads="1"/>
            </p:cNvSpPr>
            <p:nvPr/>
          </p:nvSpPr>
          <p:spPr bwMode="auto">
            <a:xfrm>
              <a:off x="6713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6" name="Rectangle 85"/>
            <p:cNvSpPr>
              <a:spLocks noChangeArrowheads="1"/>
            </p:cNvSpPr>
            <p:nvPr/>
          </p:nvSpPr>
          <p:spPr bwMode="auto">
            <a:xfrm>
              <a:off x="6103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7" name="Rectangle 86"/>
            <p:cNvSpPr>
              <a:spLocks noChangeArrowheads="1"/>
            </p:cNvSpPr>
            <p:nvPr/>
          </p:nvSpPr>
          <p:spPr bwMode="auto">
            <a:xfrm>
              <a:off x="5494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8" name="Rectangle 87"/>
            <p:cNvSpPr>
              <a:spLocks noChangeArrowheads="1"/>
            </p:cNvSpPr>
            <p:nvPr/>
          </p:nvSpPr>
          <p:spPr bwMode="auto">
            <a:xfrm>
              <a:off x="4884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09" name="Rectangle 88"/>
            <p:cNvSpPr>
              <a:spLocks noChangeArrowheads="1"/>
            </p:cNvSpPr>
            <p:nvPr/>
          </p:nvSpPr>
          <p:spPr bwMode="auto">
            <a:xfrm>
              <a:off x="42751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0" name="Rectangle 89"/>
            <p:cNvSpPr>
              <a:spLocks noChangeArrowheads="1"/>
            </p:cNvSpPr>
            <p:nvPr/>
          </p:nvSpPr>
          <p:spPr bwMode="auto">
            <a:xfrm>
              <a:off x="36655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1" name="Rectangle 90"/>
            <p:cNvSpPr>
              <a:spLocks noChangeArrowheads="1"/>
            </p:cNvSpPr>
            <p:nvPr/>
          </p:nvSpPr>
          <p:spPr bwMode="auto">
            <a:xfrm>
              <a:off x="30559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2" name="Rectangle 91"/>
            <p:cNvSpPr>
              <a:spLocks noChangeArrowheads="1"/>
            </p:cNvSpPr>
            <p:nvPr/>
          </p:nvSpPr>
          <p:spPr bwMode="auto">
            <a:xfrm>
              <a:off x="24463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3" name="Rectangle 92"/>
            <p:cNvSpPr>
              <a:spLocks noChangeArrowheads="1"/>
            </p:cNvSpPr>
            <p:nvPr/>
          </p:nvSpPr>
          <p:spPr bwMode="auto">
            <a:xfrm>
              <a:off x="1836738" y="1587500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4" name="Rectangle 93"/>
            <p:cNvSpPr>
              <a:spLocks noChangeArrowheads="1"/>
            </p:cNvSpPr>
            <p:nvPr/>
          </p:nvSpPr>
          <p:spPr bwMode="auto">
            <a:xfrm>
              <a:off x="7323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5" name="Rectangle 94"/>
            <p:cNvSpPr>
              <a:spLocks noChangeArrowheads="1"/>
            </p:cNvSpPr>
            <p:nvPr/>
          </p:nvSpPr>
          <p:spPr bwMode="auto">
            <a:xfrm>
              <a:off x="6713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6" name="Rectangle 95"/>
            <p:cNvSpPr>
              <a:spLocks noChangeArrowheads="1"/>
            </p:cNvSpPr>
            <p:nvPr/>
          </p:nvSpPr>
          <p:spPr bwMode="auto">
            <a:xfrm>
              <a:off x="6103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7" name="Rectangle 96"/>
            <p:cNvSpPr>
              <a:spLocks noChangeArrowheads="1"/>
            </p:cNvSpPr>
            <p:nvPr/>
          </p:nvSpPr>
          <p:spPr bwMode="auto">
            <a:xfrm>
              <a:off x="5494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8" name="Rectangle 97"/>
            <p:cNvSpPr>
              <a:spLocks noChangeArrowheads="1"/>
            </p:cNvSpPr>
            <p:nvPr/>
          </p:nvSpPr>
          <p:spPr bwMode="auto">
            <a:xfrm>
              <a:off x="4884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19" name="Rectangle 98"/>
            <p:cNvSpPr>
              <a:spLocks noChangeArrowheads="1"/>
            </p:cNvSpPr>
            <p:nvPr/>
          </p:nvSpPr>
          <p:spPr bwMode="auto">
            <a:xfrm>
              <a:off x="42751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20" name="Rectangle 99"/>
            <p:cNvSpPr>
              <a:spLocks noChangeArrowheads="1"/>
            </p:cNvSpPr>
            <p:nvPr/>
          </p:nvSpPr>
          <p:spPr bwMode="auto">
            <a:xfrm>
              <a:off x="36655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21" name="Rectangle 100"/>
            <p:cNvSpPr>
              <a:spLocks noChangeArrowheads="1"/>
            </p:cNvSpPr>
            <p:nvPr/>
          </p:nvSpPr>
          <p:spPr bwMode="auto">
            <a:xfrm>
              <a:off x="30559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22" name="Rectangle 101"/>
            <p:cNvSpPr>
              <a:spLocks noChangeArrowheads="1"/>
            </p:cNvSpPr>
            <p:nvPr/>
          </p:nvSpPr>
          <p:spPr bwMode="auto">
            <a:xfrm>
              <a:off x="24463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23" name="Rectangle 102"/>
            <p:cNvSpPr>
              <a:spLocks noChangeArrowheads="1"/>
            </p:cNvSpPr>
            <p:nvPr/>
          </p:nvSpPr>
          <p:spPr bwMode="auto">
            <a:xfrm>
              <a:off x="1836738" y="1069975"/>
              <a:ext cx="609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latin typeface="Myriad Pro" pitchFamily="34" charset="0"/>
              </a:endParaRPr>
            </a:p>
          </p:txBody>
        </p:sp>
        <p:sp>
          <p:nvSpPr>
            <p:cNvPr id="119924" name="Line 103"/>
            <p:cNvSpPr>
              <a:spLocks noChangeShapeType="1"/>
            </p:cNvSpPr>
            <p:nvPr/>
          </p:nvSpPr>
          <p:spPr bwMode="auto">
            <a:xfrm>
              <a:off x="1836738" y="1069975"/>
              <a:ext cx="60960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5" name="Line 104"/>
            <p:cNvSpPr>
              <a:spLocks noChangeShapeType="1"/>
            </p:cNvSpPr>
            <p:nvPr/>
          </p:nvSpPr>
          <p:spPr bwMode="auto">
            <a:xfrm>
              <a:off x="1836738" y="15875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6" name="Line 105"/>
            <p:cNvSpPr>
              <a:spLocks noChangeShapeType="1"/>
            </p:cNvSpPr>
            <p:nvPr/>
          </p:nvSpPr>
          <p:spPr bwMode="auto">
            <a:xfrm>
              <a:off x="1836738" y="21050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06"/>
            <p:cNvSpPr>
              <a:spLocks noChangeShapeType="1"/>
            </p:cNvSpPr>
            <p:nvPr/>
          </p:nvSpPr>
          <p:spPr bwMode="auto">
            <a:xfrm>
              <a:off x="1836738" y="26225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Line 107"/>
            <p:cNvSpPr>
              <a:spLocks noChangeShapeType="1"/>
            </p:cNvSpPr>
            <p:nvPr/>
          </p:nvSpPr>
          <p:spPr bwMode="auto">
            <a:xfrm>
              <a:off x="1836738" y="31400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29" name="Line 108"/>
            <p:cNvSpPr>
              <a:spLocks noChangeShapeType="1"/>
            </p:cNvSpPr>
            <p:nvPr/>
          </p:nvSpPr>
          <p:spPr bwMode="auto">
            <a:xfrm>
              <a:off x="1836738" y="36576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0" name="Line 109"/>
            <p:cNvSpPr>
              <a:spLocks noChangeShapeType="1"/>
            </p:cNvSpPr>
            <p:nvPr/>
          </p:nvSpPr>
          <p:spPr bwMode="auto">
            <a:xfrm>
              <a:off x="1836738" y="417512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1" name="Line 110"/>
            <p:cNvSpPr>
              <a:spLocks noChangeShapeType="1"/>
            </p:cNvSpPr>
            <p:nvPr/>
          </p:nvSpPr>
          <p:spPr bwMode="auto">
            <a:xfrm>
              <a:off x="1836738" y="469265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2" name="Line 111"/>
            <p:cNvSpPr>
              <a:spLocks noChangeShapeType="1"/>
            </p:cNvSpPr>
            <p:nvPr/>
          </p:nvSpPr>
          <p:spPr bwMode="auto">
            <a:xfrm>
              <a:off x="1836738" y="5210175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3" name="Line 112"/>
            <p:cNvSpPr>
              <a:spLocks noChangeShapeType="1"/>
            </p:cNvSpPr>
            <p:nvPr/>
          </p:nvSpPr>
          <p:spPr bwMode="auto">
            <a:xfrm>
              <a:off x="1836738" y="5727700"/>
              <a:ext cx="609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34" name="Text Box 125"/>
            <p:cNvSpPr txBox="1">
              <a:spLocks noChangeArrowheads="1"/>
            </p:cNvSpPr>
            <p:nvPr/>
          </p:nvSpPr>
          <p:spPr bwMode="auto">
            <a:xfrm>
              <a:off x="1516063" y="1108075"/>
              <a:ext cx="303288" cy="507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0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1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2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3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4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5</a:t>
              </a:r>
            </a:p>
            <a:p>
              <a:endParaRPr lang="en-US" sz="16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6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7</a:t>
              </a:r>
            </a:p>
            <a:p>
              <a:endParaRPr lang="en-US" sz="18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8</a:t>
              </a:r>
            </a:p>
            <a:p>
              <a:endParaRPr lang="en-US" sz="1400">
                <a:latin typeface="Myriad Pro" pitchFamily="34" charset="0"/>
              </a:endParaRPr>
            </a:p>
            <a:p>
              <a:r>
                <a:rPr lang="en-US" sz="1800">
                  <a:latin typeface="Myriad Pro" pitchFamily="34" charset="0"/>
                </a:rPr>
                <a:t>9</a:t>
              </a:r>
            </a:p>
          </p:txBody>
        </p:sp>
        <p:sp>
          <p:nvSpPr>
            <p:cNvPr id="119935" name="Text Box 126"/>
            <p:cNvSpPr txBox="1">
              <a:spLocks noChangeArrowheads="1"/>
            </p:cNvSpPr>
            <p:nvPr/>
          </p:nvSpPr>
          <p:spPr bwMode="auto">
            <a:xfrm>
              <a:off x="1516063" y="13398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Myriad Pro" pitchFamily="34" charset="0"/>
              </a:endParaRPr>
            </a:p>
          </p:txBody>
        </p:sp>
        <p:sp>
          <p:nvSpPr>
            <p:cNvPr id="119936" name="Text Box 127"/>
            <p:cNvSpPr txBox="1">
              <a:spLocks noChangeArrowheads="1"/>
            </p:cNvSpPr>
            <p:nvPr/>
          </p:nvSpPr>
          <p:spPr bwMode="auto">
            <a:xfrm>
              <a:off x="1989138" y="688975"/>
              <a:ext cx="581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Myriad Pro" pitchFamily="34" charset="0"/>
                </a:rPr>
                <a:t>  0        1          2</a:t>
              </a:r>
              <a:r>
                <a:rPr lang="en-US" sz="1600">
                  <a:latin typeface="Myriad Pro" pitchFamily="34" charset="0"/>
                </a:rPr>
                <a:t>            </a:t>
              </a:r>
              <a:r>
                <a:rPr lang="en-US" sz="1800">
                  <a:latin typeface="Myriad Pro" pitchFamily="34" charset="0"/>
                </a:rPr>
                <a:t>3          4          5          6          7         8           9</a:t>
              </a:r>
              <a:endParaRPr lang="en-US" sz="1600">
                <a:latin typeface="Myriad Pro" pitchFamily="34" charset="0"/>
              </a:endParaRPr>
            </a:p>
          </p:txBody>
        </p:sp>
        <p:grpSp>
          <p:nvGrpSpPr>
            <p:cNvPr id="3" name="Group 250"/>
            <p:cNvGrpSpPr>
              <a:grpSpLocks/>
            </p:cNvGrpSpPr>
            <p:nvPr/>
          </p:nvGrpSpPr>
          <p:grpSpPr bwMode="auto">
            <a:xfrm>
              <a:off x="4495800" y="2247900"/>
              <a:ext cx="152400" cy="304800"/>
              <a:chOff x="7981950" y="1733550"/>
              <a:chExt cx="152400" cy="304800"/>
            </a:xfrm>
          </p:grpSpPr>
          <p:sp>
            <p:nvSpPr>
              <p:cNvPr id="189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0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91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5" name="Group 270"/>
            <p:cNvGrpSpPr>
              <a:grpSpLocks/>
            </p:cNvGrpSpPr>
            <p:nvPr/>
          </p:nvGrpSpPr>
          <p:grpSpPr bwMode="auto">
            <a:xfrm>
              <a:off x="5105400" y="2743200"/>
              <a:ext cx="152400" cy="304800"/>
              <a:chOff x="7981950" y="1733550"/>
              <a:chExt cx="152400" cy="304800"/>
            </a:xfrm>
          </p:grpSpPr>
          <p:sp>
            <p:nvSpPr>
              <p:cNvPr id="186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7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8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6" name="Group 298"/>
            <p:cNvGrpSpPr>
              <a:grpSpLocks/>
            </p:cNvGrpSpPr>
            <p:nvPr/>
          </p:nvGrpSpPr>
          <p:grpSpPr bwMode="auto">
            <a:xfrm>
              <a:off x="5105400" y="2247900"/>
              <a:ext cx="152400" cy="304800"/>
              <a:chOff x="7981950" y="1733550"/>
              <a:chExt cx="152400" cy="304800"/>
            </a:xfrm>
          </p:grpSpPr>
          <p:sp>
            <p:nvSpPr>
              <p:cNvPr id="183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4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5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7" name="Group 286"/>
            <p:cNvGrpSpPr>
              <a:grpSpLocks/>
            </p:cNvGrpSpPr>
            <p:nvPr/>
          </p:nvGrpSpPr>
          <p:grpSpPr bwMode="auto">
            <a:xfrm>
              <a:off x="6400800" y="3200400"/>
              <a:ext cx="152400" cy="304800"/>
              <a:chOff x="7981950" y="1733551"/>
              <a:chExt cx="152400" cy="304800"/>
            </a:xfrm>
          </p:grpSpPr>
          <p:sp>
            <p:nvSpPr>
              <p:cNvPr id="180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1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82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8" name="Group 286"/>
            <p:cNvGrpSpPr>
              <a:grpSpLocks/>
            </p:cNvGrpSpPr>
            <p:nvPr/>
          </p:nvGrpSpPr>
          <p:grpSpPr bwMode="auto">
            <a:xfrm>
              <a:off x="2057400" y="4800600"/>
              <a:ext cx="152400" cy="304800"/>
              <a:chOff x="7981950" y="1733550"/>
              <a:chExt cx="152400" cy="304800"/>
            </a:xfrm>
          </p:grpSpPr>
          <p:sp>
            <p:nvSpPr>
              <p:cNvPr id="17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9" name="Group 286"/>
            <p:cNvGrpSpPr>
              <a:grpSpLocks/>
            </p:cNvGrpSpPr>
            <p:nvPr/>
          </p:nvGrpSpPr>
          <p:grpSpPr bwMode="auto">
            <a:xfrm>
              <a:off x="6934200" y="4287838"/>
              <a:ext cx="152400" cy="304800"/>
              <a:chOff x="7981950" y="1733551"/>
              <a:chExt cx="152400" cy="304800"/>
            </a:xfrm>
          </p:grpSpPr>
          <p:sp>
            <p:nvSpPr>
              <p:cNvPr id="17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1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5" name="Oval 138"/>
              <p:cNvSpPr>
                <a:spLocks noChangeArrowheads="1"/>
              </p:cNvSpPr>
              <p:nvPr/>
            </p:nvSpPr>
            <p:spPr bwMode="auto">
              <a:xfrm>
                <a:off x="7981950" y="1733551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6" name="Oval 139"/>
              <p:cNvSpPr>
                <a:spLocks noChangeArrowheads="1"/>
              </p:cNvSpPr>
              <p:nvPr/>
            </p:nvSpPr>
            <p:spPr bwMode="auto">
              <a:xfrm>
                <a:off x="7981950" y="1962151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0" name="Group 286"/>
            <p:cNvGrpSpPr>
              <a:grpSpLocks/>
            </p:cNvGrpSpPr>
            <p:nvPr/>
          </p:nvGrpSpPr>
          <p:grpSpPr bwMode="auto">
            <a:xfrm>
              <a:off x="6324600" y="4800600"/>
              <a:ext cx="152400" cy="304800"/>
              <a:chOff x="7981950" y="1733550"/>
              <a:chExt cx="152400" cy="304800"/>
            </a:xfrm>
          </p:grpSpPr>
          <p:sp>
            <p:nvSpPr>
              <p:cNvPr id="171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2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73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1" name="Group 1393"/>
            <p:cNvGrpSpPr>
              <a:grpSpLocks/>
            </p:cNvGrpSpPr>
            <p:nvPr/>
          </p:nvGrpSpPr>
          <p:grpSpPr bwMode="auto">
            <a:xfrm>
              <a:off x="2743200" y="1600200"/>
              <a:ext cx="834573" cy="994226"/>
              <a:chOff x="2514602" y="990600"/>
              <a:chExt cx="834573" cy="994226"/>
            </a:xfrm>
          </p:grpSpPr>
          <p:grpSp>
            <p:nvGrpSpPr>
              <p:cNvPr id="12" name="Group 203"/>
              <p:cNvGrpSpPr>
                <a:grpSpLocks/>
              </p:cNvGrpSpPr>
              <p:nvPr/>
            </p:nvGrpSpPr>
            <p:grpSpPr bwMode="auto">
              <a:xfrm>
                <a:off x="2514602" y="990600"/>
                <a:ext cx="834573" cy="994226"/>
                <a:chOff x="1371600" y="198845"/>
                <a:chExt cx="533401" cy="994226"/>
              </a:xfrm>
            </p:grpSpPr>
            <p:sp>
              <p:nvSpPr>
                <p:cNvPr id="119955" name="Oval 201"/>
                <p:cNvSpPr>
                  <a:spLocks noChangeArrowheads="1"/>
                </p:cNvSpPr>
                <p:nvPr/>
              </p:nvSpPr>
              <p:spPr bwMode="auto">
                <a:xfrm>
                  <a:off x="1562101" y="497113"/>
                  <a:ext cx="190500" cy="1491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6" name="Oval 202"/>
                <p:cNvSpPr>
                  <a:spLocks noChangeArrowheads="1"/>
                </p:cNvSpPr>
                <p:nvPr/>
              </p:nvSpPr>
              <p:spPr bwMode="auto">
                <a:xfrm>
                  <a:off x="16764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7" name="Oval 203"/>
                <p:cNvSpPr>
                  <a:spLocks noChangeArrowheads="1"/>
                </p:cNvSpPr>
                <p:nvPr/>
              </p:nvSpPr>
              <p:spPr bwMode="auto">
                <a:xfrm>
                  <a:off x="1600201" y="546824"/>
                  <a:ext cx="38100" cy="4971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5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676401" y="248556"/>
                  <a:ext cx="0" cy="2485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9" name="Oval 205"/>
                <p:cNvSpPr>
                  <a:spLocks noChangeArrowheads="1"/>
                </p:cNvSpPr>
                <p:nvPr/>
              </p:nvSpPr>
              <p:spPr bwMode="auto">
                <a:xfrm>
                  <a:off x="1600201" y="198845"/>
                  <a:ext cx="76200" cy="14913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0" name="Rectangle 206"/>
                <p:cNvSpPr>
                  <a:spLocks noChangeArrowheads="1"/>
                </p:cNvSpPr>
                <p:nvPr/>
              </p:nvSpPr>
              <p:spPr bwMode="auto">
                <a:xfrm>
                  <a:off x="1600201" y="745669"/>
                  <a:ext cx="152400" cy="24855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1" name="Oval 207"/>
                <p:cNvSpPr>
                  <a:spLocks noChangeArrowheads="1"/>
                </p:cNvSpPr>
                <p:nvPr/>
              </p:nvSpPr>
              <p:spPr bwMode="auto">
                <a:xfrm>
                  <a:off x="1600201" y="695958"/>
                  <a:ext cx="152400" cy="14913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962" name="Line 208"/>
                <p:cNvSpPr>
                  <a:spLocks noChangeShapeType="1"/>
                </p:cNvSpPr>
                <p:nvPr/>
              </p:nvSpPr>
              <p:spPr bwMode="auto">
                <a:xfrm>
                  <a:off x="1676401" y="646247"/>
                  <a:ext cx="0" cy="994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3" name="Line 2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4501" y="795381"/>
                  <a:ext cx="1905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4" name="Line 210"/>
                <p:cNvSpPr>
                  <a:spLocks noChangeShapeType="1"/>
                </p:cNvSpPr>
                <p:nvPr/>
              </p:nvSpPr>
              <p:spPr bwMode="auto">
                <a:xfrm flipH="1" flipV="1">
                  <a:off x="1434652" y="679856"/>
                  <a:ext cx="165549" cy="1155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211"/>
                <p:cNvGrpSpPr>
                  <a:grpSpLocks/>
                </p:cNvGrpSpPr>
                <p:nvPr/>
              </p:nvGrpSpPr>
              <p:grpSpPr bwMode="auto">
                <a:xfrm>
                  <a:off x="1371600" y="596504"/>
                  <a:ext cx="76200" cy="99422"/>
                  <a:chOff x="4896" y="2976"/>
                  <a:chExt cx="96" cy="96"/>
                </a:xfrm>
              </p:grpSpPr>
              <p:grpSp>
                <p:nvGrpSpPr>
                  <p:cNvPr id="14" name="Group 212"/>
                  <p:cNvGrpSpPr>
                    <a:grpSpLocks/>
                  </p:cNvGrpSpPr>
                  <p:nvPr/>
                </p:nvGrpSpPr>
                <p:grpSpPr bwMode="auto">
                  <a:xfrm rot="7248086">
                    <a:off x="4896" y="2976"/>
                    <a:ext cx="96" cy="96"/>
                    <a:chOff x="1680" y="3792"/>
                    <a:chExt cx="192" cy="192"/>
                  </a:xfrm>
                </p:grpSpPr>
                <p:sp>
                  <p:nvSpPr>
                    <p:cNvPr id="119972" name="Arc 213"/>
                    <p:cNvSpPr>
                      <a:spLocks/>
                    </p:cNvSpPr>
                    <p:nvPr/>
                  </p:nvSpPr>
                  <p:spPr bwMode="auto">
                    <a:xfrm>
                      <a:off x="1776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973" name="Arc 21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0" y="3792"/>
                      <a:ext cx="96" cy="19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9971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30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966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600200" y="994226"/>
                  <a:ext cx="762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7" name="Line 217"/>
                <p:cNvSpPr>
                  <a:spLocks noChangeShapeType="1"/>
                </p:cNvSpPr>
                <p:nvPr/>
              </p:nvSpPr>
              <p:spPr bwMode="auto">
                <a:xfrm>
                  <a:off x="1676400" y="994226"/>
                  <a:ext cx="152400" cy="198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28799" y="1093648"/>
                  <a:ext cx="76200" cy="994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69" name="Line 219"/>
                <p:cNvSpPr>
                  <a:spLocks noChangeShapeType="1"/>
                </p:cNvSpPr>
                <p:nvPr/>
              </p:nvSpPr>
              <p:spPr bwMode="auto">
                <a:xfrm>
                  <a:off x="1600200" y="914400"/>
                  <a:ext cx="152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54" name="Line 219"/>
              <p:cNvSpPr>
                <a:spLocks noChangeShapeType="1"/>
              </p:cNvSpPr>
              <p:nvPr/>
            </p:nvSpPr>
            <p:spPr bwMode="auto">
              <a:xfrm>
                <a:off x="2872273" y="1984826"/>
                <a:ext cx="238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86"/>
            <p:cNvGrpSpPr>
              <a:grpSpLocks/>
            </p:cNvGrpSpPr>
            <p:nvPr/>
          </p:nvGrpSpPr>
          <p:grpSpPr bwMode="auto">
            <a:xfrm>
              <a:off x="2667000" y="5867400"/>
              <a:ext cx="152400" cy="304800"/>
              <a:chOff x="7981950" y="1733550"/>
              <a:chExt cx="152400" cy="304800"/>
            </a:xfrm>
          </p:grpSpPr>
          <p:sp>
            <p:nvSpPr>
              <p:cNvPr id="147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8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9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3886200" y="2247900"/>
              <a:ext cx="152400" cy="304800"/>
              <a:chOff x="7981950" y="1733550"/>
              <a:chExt cx="152400" cy="304800"/>
            </a:xfrm>
          </p:grpSpPr>
          <p:sp>
            <p:nvSpPr>
              <p:cNvPr id="144" name="Rectangle 137"/>
              <p:cNvSpPr>
                <a:spLocks noChangeArrowheads="1"/>
              </p:cNvSpPr>
              <p:nvPr/>
            </p:nvSpPr>
            <p:spPr bwMode="auto">
              <a:xfrm>
                <a:off x="7981950" y="1771650"/>
                <a:ext cx="1524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5" name="Oval 138"/>
              <p:cNvSpPr>
                <a:spLocks noChangeArrowheads="1"/>
              </p:cNvSpPr>
              <p:nvPr/>
            </p:nvSpPr>
            <p:spPr bwMode="auto">
              <a:xfrm>
                <a:off x="7981950" y="1733550"/>
                <a:ext cx="152400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  <p:sp>
            <p:nvSpPr>
              <p:cNvPr id="146" name="Oval 139"/>
              <p:cNvSpPr>
                <a:spLocks noChangeArrowheads="1"/>
              </p:cNvSpPr>
              <p:nvPr/>
            </p:nvSpPr>
            <p:spPr bwMode="auto">
              <a:xfrm>
                <a:off x="7981950" y="1962150"/>
                <a:ext cx="152400" cy="76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Myriad Pro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2631</Words>
  <Application>Microsoft Macintosh PowerPoint</Application>
  <PresentationFormat>On-screen Show (4:3)</PresentationFormat>
  <Paragraphs>1734</Paragraphs>
  <Slides>107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Default Design</vt:lpstr>
      <vt:lpstr>Genetic Algorithm Example:     Evolving a Control Program for a Virtual “Robot”</vt:lpstr>
      <vt:lpstr>PowerPoint Presentation</vt:lpstr>
      <vt:lpstr>PowerPoint Presentation</vt:lpstr>
      <vt:lpstr>Robby’s World</vt:lpstr>
      <vt:lpstr>What Robby Can See and Do</vt:lpstr>
      <vt:lpstr>PowerPoint Presentation</vt:lpstr>
      <vt:lpstr>One Example Strategy</vt:lpstr>
      <vt:lpstr>Encoding a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algorithm for evolving strategies</vt:lpstr>
      <vt:lpstr>Robby’s fitness function</vt:lpstr>
      <vt:lpstr>Genetic algorithm for  evolving strategies for Robby</vt:lpstr>
      <vt:lpstr>Random Initial Population</vt:lpstr>
      <vt:lpstr>Genetic algorithm for  evolving strategies for Robby</vt:lpstr>
      <vt:lpstr>PowerPoint Presentation</vt:lpstr>
      <vt:lpstr>Genetic algorithm for  evolving strategies for Robby</vt:lpstr>
      <vt:lpstr>Genetic algorithm for  evolving strategies for Robby</vt:lpstr>
      <vt:lpstr>PowerPoint Presentation</vt:lpstr>
      <vt:lpstr>PowerPoint Presentation</vt:lpstr>
      <vt:lpstr>PowerPoint Presentation</vt:lpstr>
      <vt:lpstr>PowerPoint Presentation</vt:lpstr>
      <vt:lpstr>Genetic algorithm for  evolving strategies for Robby</vt:lpstr>
      <vt:lpstr>Genetic algorithm for  evolving strategies for Robby</vt:lpstr>
      <vt:lpstr>PowerPoint Presentation</vt:lpstr>
      <vt:lpstr>PowerPoint Presentation</vt:lpstr>
      <vt:lpstr>PowerPoint Presentation</vt:lpstr>
      <vt:lpstr>One Run of the Genetic Algorithm</vt:lpstr>
      <vt:lpstr>Generation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Generation 14</vt:lpstr>
      <vt:lpstr>PowerPoint Presentation</vt:lpstr>
      <vt:lpstr>PowerPoint Presentation</vt:lpstr>
      <vt:lpstr>PowerPoint Presentation</vt:lpstr>
      <vt:lpstr>PowerPoint Presentation</vt:lpstr>
      <vt:lpstr>Generation 200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Generation 1000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GA’s Strategy Outperform Mine?</vt:lpstr>
      <vt:lpstr>My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GA’s Evolved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OHSU/OGI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Melanie Mitchell</cp:lastModifiedBy>
  <cp:revision>160</cp:revision>
  <dcterms:created xsi:type="dcterms:W3CDTF">2012-03-07T17:38:15Z</dcterms:created>
  <dcterms:modified xsi:type="dcterms:W3CDTF">2018-09-26T22:52:13Z</dcterms:modified>
</cp:coreProperties>
</file>